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64" r:id="rId6"/>
    <p:sldId id="265" r:id="rId7"/>
    <p:sldId id="271" r:id="rId8"/>
    <p:sldId id="272" r:id="rId9"/>
    <p:sldId id="266" r:id="rId10"/>
    <p:sldId id="268" r:id="rId11"/>
    <p:sldId id="273" r:id="rId12"/>
    <p:sldId id="27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o Bezuidenhout" initials="JB" lastIdx="8" clrIdx="0">
    <p:extLst>
      <p:ext uri="{19B8F6BF-5375-455C-9EA6-DF929625EA0E}">
        <p15:presenceInfo xmlns:p15="http://schemas.microsoft.com/office/powerpoint/2012/main" userId="S::Jano@potatoes.co.za::65eeec03-8fac-4656-bf37-8489a051c587" providerId="AD"/>
      </p:ext>
    </p:extLst>
  </p:cmAuthor>
  <p:cmAuthor id="2" name="FP Coetzee" initials="FC" lastIdx="10" clrIdx="1">
    <p:extLst>
      <p:ext uri="{19B8F6BF-5375-455C-9EA6-DF929625EA0E}">
        <p15:presenceInfo xmlns:p15="http://schemas.microsoft.com/office/powerpoint/2012/main" userId="S::FP@potatoes.co.za::ca449211-5f48-4135-acf7-7f12d314e9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C4A"/>
    <a:srgbClr val="527526"/>
    <a:srgbClr val="576747"/>
    <a:srgbClr val="3B3A3E"/>
    <a:srgbClr val="B79C7A"/>
    <a:srgbClr val="707071"/>
    <a:srgbClr val="707070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91" autoAdjust="0"/>
  </p:normalViewPr>
  <p:slideViewPr>
    <p:cSldViewPr snapToGrid="0">
      <p:cViewPr varScale="1">
        <p:scale>
          <a:sx n="97" d="100"/>
          <a:sy n="97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otatoesasa.sharepoint.com/sites/Information7/Shared%20Documents/General/Monthly%20Market%20Commentary/2021/September/Week%20Opsomming%20Per%20Mark%20Of%20Streek%20-%20Jul%20vs%20Au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otatoesasa.sharepoint.com/sites/Information7/Shared%20Documents/General/Monthly%20Market%20Commentary/2021/September/Week%20Opsomming%20Per%20Mark%20Of%20Streek%20-%20Jul%20vs%20Au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artfs01\ASAStats\STATIST\Data%20dag%20&amp;%20week%20(POTS)\RSA%20verkope%20en%20pryse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potatoesasa.sharepoint.com/sites/Information7/Shared%20Documents/General/Monthly%20Market%20Commentary/2021/September/Deliver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potatoesasa.sharepoint.com/sites/Information7/Shared%20Documents/General/Monthly%20Market%20Commentary/2021/September/Omsetsnelheid%20Van%20Onderskeie%20Markte%20(Aart)2021-07-01%20tot%202021-07-3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33398950131228E-2"/>
          <c:y val="3.9154716571664964E-2"/>
          <c:w val="0.89325401902887136"/>
          <c:h val="0.75512240249618079"/>
        </c:manualLayout>
      </c:layout>
      <c:lineChart>
        <c:grouping val="standard"/>
        <c:varyColors val="0"/>
        <c:ser>
          <c:idx val="4"/>
          <c:order val="2"/>
          <c:tx>
            <c:v>2017</c:v>
          </c:tx>
          <c:spPr>
            <a:ln w="31750" cap="rnd" cmpd="sng" algn="ctr">
              <a:solidFill>
                <a:schemeClr val="accent4">
                  <a:lumMod val="60000"/>
                  <a:alpha val="7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data!$DJ$8:$DJ$59</c:f>
              <c:strCache>
                <c:ptCount val="52"/>
                <c:pt idx="0">
                  <c:v>J</c:v>
                </c:pt>
                <c:pt idx="1">
                  <c:v>J</c:v>
                </c:pt>
                <c:pt idx="2">
                  <c:v>J</c:v>
                </c:pt>
                <c:pt idx="3">
                  <c:v>J</c:v>
                </c:pt>
                <c:pt idx="4">
                  <c:v>J</c:v>
                </c:pt>
                <c:pt idx="5">
                  <c:v>F</c:v>
                </c:pt>
                <c:pt idx="6">
                  <c:v>F</c:v>
                </c:pt>
                <c:pt idx="7">
                  <c:v>F</c:v>
                </c:pt>
                <c:pt idx="8">
                  <c:v>F</c:v>
                </c:pt>
                <c:pt idx="9">
                  <c:v>M</c:v>
                </c:pt>
                <c:pt idx="10">
                  <c:v>M</c:v>
                </c:pt>
                <c:pt idx="11">
                  <c:v>M</c:v>
                </c:pt>
                <c:pt idx="12">
                  <c:v>M</c:v>
                </c:pt>
                <c:pt idx="13">
                  <c:v>A</c:v>
                </c:pt>
                <c:pt idx="14">
                  <c:v>A</c:v>
                </c:pt>
                <c:pt idx="15">
                  <c:v>A</c:v>
                </c:pt>
                <c:pt idx="16">
                  <c:v>A</c:v>
                </c:pt>
                <c:pt idx="17">
                  <c:v>A</c:v>
                </c:pt>
                <c:pt idx="18">
                  <c:v>M</c:v>
                </c:pt>
                <c:pt idx="19">
                  <c:v>M</c:v>
                </c:pt>
                <c:pt idx="20">
                  <c:v>M</c:v>
                </c:pt>
                <c:pt idx="21">
                  <c:v>M</c:v>
                </c:pt>
                <c:pt idx="22">
                  <c:v>J</c:v>
                </c:pt>
                <c:pt idx="23">
                  <c:v>J</c:v>
                </c:pt>
                <c:pt idx="24">
                  <c:v>J</c:v>
                </c:pt>
                <c:pt idx="25">
                  <c:v>J</c:v>
                </c:pt>
                <c:pt idx="26">
                  <c:v>J</c:v>
                </c:pt>
                <c:pt idx="27">
                  <c:v>J</c:v>
                </c:pt>
                <c:pt idx="28">
                  <c:v>J</c:v>
                </c:pt>
                <c:pt idx="29">
                  <c:v>J</c:v>
                </c:pt>
                <c:pt idx="30">
                  <c:v>J</c:v>
                </c:pt>
                <c:pt idx="31">
                  <c:v>A</c:v>
                </c:pt>
                <c:pt idx="32">
                  <c:v>A</c:v>
                </c:pt>
                <c:pt idx="33">
                  <c:v>A</c:v>
                </c:pt>
                <c:pt idx="34">
                  <c:v>A</c:v>
                </c:pt>
                <c:pt idx="35">
                  <c:v>S </c:v>
                </c:pt>
                <c:pt idx="36">
                  <c:v>S </c:v>
                </c:pt>
                <c:pt idx="37">
                  <c:v>S </c:v>
                </c:pt>
                <c:pt idx="38">
                  <c:v>S </c:v>
                </c:pt>
                <c:pt idx="39">
                  <c:v>O </c:v>
                </c:pt>
                <c:pt idx="40">
                  <c:v>O</c:v>
                </c:pt>
                <c:pt idx="41">
                  <c:v>O</c:v>
                </c:pt>
                <c:pt idx="42">
                  <c:v>O</c:v>
                </c:pt>
                <c:pt idx="43">
                  <c:v>O</c:v>
                </c:pt>
                <c:pt idx="44">
                  <c:v>N</c:v>
                </c:pt>
                <c:pt idx="45">
                  <c:v>N</c:v>
                </c:pt>
                <c:pt idx="46">
                  <c:v>N</c:v>
                </c:pt>
                <c:pt idx="47">
                  <c:v>N</c:v>
                </c:pt>
                <c:pt idx="48">
                  <c:v>D</c:v>
                </c:pt>
                <c:pt idx="49">
                  <c:v>D</c:v>
                </c:pt>
                <c:pt idx="50">
                  <c:v>D</c:v>
                </c:pt>
                <c:pt idx="51">
                  <c:v>D</c:v>
                </c:pt>
              </c:strCache>
            </c:strRef>
          </c:cat>
          <c:val>
            <c:numRef>
              <c:f>data!$EF$8:$EF$59</c:f>
              <c:numCache>
                <c:formatCode>_ * #\ ##0.00_ ;_ * \-#\ ##0.00_ ;_ * "-"??_ ;_ @_ </c:formatCode>
                <c:ptCount val="52"/>
                <c:pt idx="0">
                  <c:v>44.84</c:v>
                </c:pt>
                <c:pt idx="1">
                  <c:v>51.95</c:v>
                </c:pt>
                <c:pt idx="2">
                  <c:v>46.6</c:v>
                </c:pt>
                <c:pt idx="3">
                  <c:v>39.99</c:v>
                </c:pt>
                <c:pt idx="4">
                  <c:v>40.83</c:v>
                </c:pt>
                <c:pt idx="5">
                  <c:v>38.020000000000003</c:v>
                </c:pt>
                <c:pt idx="6">
                  <c:v>30.54</c:v>
                </c:pt>
                <c:pt idx="7">
                  <c:v>37.700000000000003</c:v>
                </c:pt>
                <c:pt idx="8">
                  <c:v>39.93</c:v>
                </c:pt>
                <c:pt idx="9">
                  <c:v>33.869999999999997</c:v>
                </c:pt>
                <c:pt idx="10">
                  <c:v>26.98</c:v>
                </c:pt>
                <c:pt idx="11">
                  <c:v>26.14</c:v>
                </c:pt>
                <c:pt idx="12">
                  <c:v>24.55</c:v>
                </c:pt>
                <c:pt idx="13">
                  <c:v>24.57</c:v>
                </c:pt>
                <c:pt idx="14">
                  <c:v>24.68</c:v>
                </c:pt>
                <c:pt idx="15">
                  <c:v>30.12</c:v>
                </c:pt>
                <c:pt idx="16">
                  <c:v>28.27</c:v>
                </c:pt>
                <c:pt idx="17">
                  <c:v>33.1</c:v>
                </c:pt>
                <c:pt idx="18">
                  <c:v>30.53</c:v>
                </c:pt>
                <c:pt idx="19">
                  <c:v>26.97</c:v>
                </c:pt>
                <c:pt idx="20">
                  <c:v>28.39</c:v>
                </c:pt>
                <c:pt idx="21">
                  <c:v>29.15</c:v>
                </c:pt>
                <c:pt idx="22">
                  <c:v>28.16</c:v>
                </c:pt>
                <c:pt idx="23">
                  <c:v>26.3</c:v>
                </c:pt>
                <c:pt idx="24">
                  <c:v>27.2</c:v>
                </c:pt>
                <c:pt idx="25">
                  <c:v>27.31</c:v>
                </c:pt>
                <c:pt idx="26">
                  <c:v>28.39</c:v>
                </c:pt>
                <c:pt idx="27">
                  <c:v>27.04</c:v>
                </c:pt>
                <c:pt idx="28">
                  <c:v>26.39</c:v>
                </c:pt>
                <c:pt idx="29">
                  <c:v>28.43</c:v>
                </c:pt>
                <c:pt idx="30">
                  <c:v>28.9</c:v>
                </c:pt>
                <c:pt idx="31">
                  <c:v>29.12</c:v>
                </c:pt>
                <c:pt idx="32">
                  <c:v>28.95</c:v>
                </c:pt>
                <c:pt idx="33">
                  <c:v>31.67</c:v>
                </c:pt>
                <c:pt idx="34">
                  <c:v>38.14</c:v>
                </c:pt>
                <c:pt idx="35">
                  <c:v>40.200000000000003</c:v>
                </c:pt>
                <c:pt idx="36">
                  <c:v>35.54</c:v>
                </c:pt>
                <c:pt idx="37">
                  <c:v>33.590000000000003</c:v>
                </c:pt>
                <c:pt idx="38">
                  <c:v>38.43</c:v>
                </c:pt>
                <c:pt idx="39">
                  <c:v>46.58</c:v>
                </c:pt>
                <c:pt idx="40">
                  <c:v>50.16</c:v>
                </c:pt>
                <c:pt idx="41">
                  <c:v>41.71</c:v>
                </c:pt>
                <c:pt idx="42">
                  <c:v>38.5</c:v>
                </c:pt>
                <c:pt idx="43">
                  <c:v>37.549999999999997</c:v>
                </c:pt>
                <c:pt idx="44">
                  <c:v>36.46</c:v>
                </c:pt>
                <c:pt idx="45">
                  <c:v>35.369999999999997</c:v>
                </c:pt>
                <c:pt idx="46">
                  <c:v>38.880000000000003</c:v>
                </c:pt>
                <c:pt idx="47">
                  <c:v>46.8</c:v>
                </c:pt>
                <c:pt idx="48">
                  <c:v>47.51</c:v>
                </c:pt>
                <c:pt idx="49">
                  <c:v>45.35</c:v>
                </c:pt>
                <c:pt idx="50">
                  <c:v>41.47</c:v>
                </c:pt>
                <c:pt idx="51">
                  <c:v>44.54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BF-480B-A9C6-A88753441AAE}"/>
            </c:ext>
          </c:extLst>
        </c:ser>
        <c:ser>
          <c:idx val="6"/>
          <c:order val="3"/>
          <c:tx>
            <c:v>2018</c:v>
          </c:tx>
          <c:spPr>
            <a:ln w="31750" cap="rnd" cmpd="sng" algn="ctr">
              <a:solidFill>
                <a:schemeClr val="accent2">
                  <a:alpha val="7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data!$DJ$8:$DJ$59</c:f>
              <c:strCache>
                <c:ptCount val="52"/>
                <c:pt idx="0">
                  <c:v>J</c:v>
                </c:pt>
                <c:pt idx="1">
                  <c:v>J</c:v>
                </c:pt>
                <c:pt idx="2">
                  <c:v>J</c:v>
                </c:pt>
                <c:pt idx="3">
                  <c:v>J</c:v>
                </c:pt>
                <c:pt idx="4">
                  <c:v>J</c:v>
                </c:pt>
                <c:pt idx="5">
                  <c:v>F</c:v>
                </c:pt>
                <c:pt idx="6">
                  <c:v>F</c:v>
                </c:pt>
                <c:pt idx="7">
                  <c:v>F</c:v>
                </c:pt>
                <c:pt idx="8">
                  <c:v>F</c:v>
                </c:pt>
                <c:pt idx="9">
                  <c:v>M</c:v>
                </c:pt>
                <c:pt idx="10">
                  <c:v>M</c:v>
                </c:pt>
                <c:pt idx="11">
                  <c:v>M</c:v>
                </c:pt>
                <c:pt idx="12">
                  <c:v>M</c:v>
                </c:pt>
                <c:pt idx="13">
                  <c:v>A</c:v>
                </c:pt>
                <c:pt idx="14">
                  <c:v>A</c:v>
                </c:pt>
                <c:pt idx="15">
                  <c:v>A</c:v>
                </c:pt>
                <c:pt idx="16">
                  <c:v>A</c:v>
                </c:pt>
                <c:pt idx="17">
                  <c:v>A</c:v>
                </c:pt>
                <c:pt idx="18">
                  <c:v>M</c:v>
                </c:pt>
                <c:pt idx="19">
                  <c:v>M</c:v>
                </c:pt>
                <c:pt idx="20">
                  <c:v>M</c:v>
                </c:pt>
                <c:pt idx="21">
                  <c:v>M</c:v>
                </c:pt>
                <c:pt idx="22">
                  <c:v>J</c:v>
                </c:pt>
                <c:pt idx="23">
                  <c:v>J</c:v>
                </c:pt>
                <c:pt idx="24">
                  <c:v>J</c:v>
                </c:pt>
                <c:pt idx="25">
                  <c:v>J</c:v>
                </c:pt>
                <c:pt idx="26">
                  <c:v>J</c:v>
                </c:pt>
                <c:pt idx="27">
                  <c:v>J</c:v>
                </c:pt>
                <c:pt idx="28">
                  <c:v>J</c:v>
                </c:pt>
                <c:pt idx="29">
                  <c:v>J</c:v>
                </c:pt>
                <c:pt idx="30">
                  <c:v>J</c:v>
                </c:pt>
                <c:pt idx="31">
                  <c:v>A</c:v>
                </c:pt>
                <c:pt idx="32">
                  <c:v>A</c:v>
                </c:pt>
                <c:pt idx="33">
                  <c:v>A</c:v>
                </c:pt>
                <c:pt idx="34">
                  <c:v>A</c:v>
                </c:pt>
                <c:pt idx="35">
                  <c:v>S </c:v>
                </c:pt>
                <c:pt idx="36">
                  <c:v>S </c:v>
                </c:pt>
                <c:pt idx="37">
                  <c:v>S </c:v>
                </c:pt>
                <c:pt idx="38">
                  <c:v>S </c:v>
                </c:pt>
                <c:pt idx="39">
                  <c:v>O </c:v>
                </c:pt>
                <c:pt idx="40">
                  <c:v>O</c:v>
                </c:pt>
                <c:pt idx="41">
                  <c:v>O</c:v>
                </c:pt>
                <c:pt idx="42">
                  <c:v>O</c:v>
                </c:pt>
                <c:pt idx="43">
                  <c:v>O</c:v>
                </c:pt>
                <c:pt idx="44">
                  <c:v>N</c:v>
                </c:pt>
                <c:pt idx="45">
                  <c:v>N</c:v>
                </c:pt>
                <c:pt idx="46">
                  <c:v>N</c:v>
                </c:pt>
                <c:pt idx="47">
                  <c:v>N</c:v>
                </c:pt>
                <c:pt idx="48">
                  <c:v>D</c:v>
                </c:pt>
                <c:pt idx="49">
                  <c:v>D</c:v>
                </c:pt>
                <c:pt idx="50">
                  <c:v>D</c:v>
                </c:pt>
                <c:pt idx="51">
                  <c:v>D</c:v>
                </c:pt>
              </c:strCache>
            </c:strRef>
          </c:cat>
          <c:val>
            <c:numRef>
              <c:f>data!$EO$8:$EO$59</c:f>
              <c:numCache>
                <c:formatCode>_ * #\ ##0.00_ ;_ * \-#\ ##0.00_ ;_ * "-"??_ ;_ @_ </c:formatCode>
                <c:ptCount val="52"/>
                <c:pt idx="0">
                  <c:v>43.32</c:v>
                </c:pt>
                <c:pt idx="1">
                  <c:v>41.33</c:v>
                </c:pt>
                <c:pt idx="2">
                  <c:v>38.619999999999997</c:v>
                </c:pt>
                <c:pt idx="3">
                  <c:v>37.840000000000003</c:v>
                </c:pt>
                <c:pt idx="4">
                  <c:v>39.33</c:v>
                </c:pt>
                <c:pt idx="5">
                  <c:v>40.85</c:v>
                </c:pt>
                <c:pt idx="6">
                  <c:v>35.119999999999997</c:v>
                </c:pt>
                <c:pt idx="7">
                  <c:v>32.869999999999997</c:v>
                </c:pt>
                <c:pt idx="8">
                  <c:v>33.549999999999997</c:v>
                </c:pt>
                <c:pt idx="9">
                  <c:v>34.93</c:v>
                </c:pt>
                <c:pt idx="10">
                  <c:v>32.21</c:v>
                </c:pt>
                <c:pt idx="11">
                  <c:v>34.68</c:v>
                </c:pt>
                <c:pt idx="12">
                  <c:v>43.15</c:v>
                </c:pt>
                <c:pt idx="13">
                  <c:v>50.56</c:v>
                </c:pt>
                <c:pt idx="14">
                  <c:v>40.950000000000003</c:v>
                </c:pt>
                <c:pt idx="15">
                  <c:v>34.43</c:v>
                </c:pt>
                <c:pt idx="16">
                  <c:v>32.1</c:v>
                </c:pt>
                <c:pt idx="17">
                  <c:v>39.08</c:v>
                </c:pt>
                <c:pt idx="18">
                  <c:v>38.01</c:v>
                </c:pt>
                <c:pt idx="19">
                  <c:v>35.43</c:v>
                </c:pt>
                <c:pt idx="20">
                  <c:v>34.29</c:v>
                </c:pt>
                <c:pt idx="21">
                  <c:v>31.94</c:v>
                </c:pt>
                <c:pt idx="22">
                  <c:v>31.95</c:v>
                </c:pt>
                <c:pt idx="23">
                  <c:v>30.74</c:v>
                </c:pt>
                <c:pt idx="24">
                  <c:v>29.49</c:v>
                </c:pt>
                <c:pt idx="25">
                  <c:v>30.41</c:v>
                </c:pt>
                <c:pt idx="26">
                  <c:v>31.76</c:v>
                </c:pt>
                <c:pt idx="27">
                  <c:v>30.2</c:v>
                </c:pt>
                <c:pt idx="28">
                  <c:v>29.15</c:v>
                </c:pt>
                <c:pt idx="29">
                  <c:v>28.98</c:v>
                </c:pt>
                <c:pt idx="30">
                  <c:v>28.39</c:v>
                </c:pt>
                <c:pt idx="31">
                  <c:v>28.87</c:v>
                </c:pt>
                <c:pt idx="32">
                  <c:v>28.92</c:v>
                </c:pt>
                <c:pt idx="33">
                  <c:v>29.45</c:v>
                </c:pt>
                <c:pt idx="34">
                  <c:v>30.45</c:v>
                </c:pt>
                <c:pt idx="35">
                  <c:v>32.61</c:v>
                </c:pt>
                <c:pt idx="36">
                  <c:v>31.88</c:v>
                </c:pt>
                <c:pt idx="37">
                  <c:v>30.47</c:v>
                </c:pt>
                <c:pt idx="38">
                  <c:v>31.21</c:v>
                </c:pt>
                <c:pt idx="39">
                  <c:v>39.479999999999997</c:v>
                </c:pt>
                <c:pt idx="40">
                  <c:v>41.05</c:v>
                </c:pt>
                <c:pt idx="41">
                  <c:v>38.65</c:v>
                </c:pt>
                <c:pt idx="42">
                  <c:v>41.53</c:v>
                </c:pt>
                <c:pt idx="43">
                  <c:v>49.5</c:v>
                </c:pt>
                <c:pt idx="44">
                  <c:v>56.63</c:v>
                </c:pt>
                <c:pt idx="45">
                  <c:v>47.23</c:v>
                </c:pt>
                <c:pt idx="46">
                  <c:v>43.18</c:v>
                </c:pt>
                <c:pt idx="47">
                  <c:v>43.91</c:v>
                </c:pt>
                <c:pt idx="48">
                  <c:v>49.45</c:v>
                </c:pt>
                <c:pt idx="49">
                  <c:v>51.24</c:v>
                </c:pt>
                <c:pt idx="50">
                  <c:v>49.15</c:v>
                </c:pt>
                <c:pt idx="51">
                  <c:v>55.1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BF-480B-A9C6-A88753441AAE}"/>
            </c:ext>
          </c:extLst>
        </c:ser>
        <c:ser>
          <c:idx val="7"/>
          <c:order val="4"/>
          <c:tx>
            <c:v>2019</c:v>
          </c:tx>
          <c:spPr>
            <a:ln w="31750" cap="rnd" cmpd="sng" algn="ctr">
              <a:solidFill>
                <a:schemeClr val="accent6">
                  <a:alpha val="7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data!$EX$8:$EX$59</c:f>
              <c:numCache>
                <c:formatCode>_ * #\ ##0.00_ ;_ * \-#\ ##0.00_ ;_ * "-"??_ ;_ @_ </c:formatCode>
                <c:ptCount val="52"/>
                <c:pt idx="0">
                  <c:v>64.849999999999994</c:v>
                </c:pt>
                <c:pt idx="1">
                  <c:v>59.03</c:v>
                </c:pt>
                <c:pt idx="2">
                  <c:v>39.700000000000003</c:v>
                </c:pt>
                <c:pt idx="3">
                  <c:v>37.94</c:v>
                </c:pt>
                <c:pt idx="4">
                  <c:v>41.4</c:v>
                </c:pt>
                <c:pt idx="5">
                  <c:v>43.61</c:v>
                </c:pt>
                <c:pt idx="6">
                  <c:v>43.17</c:v>
                </c:pt>
                <c:pt idx="7">
                  <c:v>44.15</c:v>
                </c:pt>
                <c:pt idx="8">
                  <c:v>39.22</c:v>
                </c:pt>
                <c:pt idx="9">
                  <c:v>37.119999999999997</c:v>
                </c:pt>
                <c:pt idx="10">
                  <c:v>35.36</c:v>
                </c:pt>
                <c:pt idx="11">
                  <c:v>34.35</c:v>
                </c:pt>
                <c:pt idx="12">
                  <c:v>35.42</c:v>
                </c:pt>
                <c:pt idx="13">
                  <c:v>34.86</c:v>
                </c:pt>
                <c:pt idx="14">
                  <c:v>35.020000000000003</c:v>
                </c:pt>
                <c:pt idx="15">
                  <c:v>32.08</c:v>
                </c:pt>
                <c:pt idx="16">
                  <c:v>47.26</c:v>
                </c:pt>
                <c:pt idx="17">
                  <c:v>44.32</c:v>
                </c:pt>
                <c:pt idx="18">
                  <c:v>40.26</c:v>
                </c:pt>
                <c:pt idx="19">
                  <c:v>34.78</c:v>
                </c:pt>
                <c:pt idx="20">
                  <c:v>31.2</c:v>
                </c:pt>
                <c:pt idx="21">
                  <c:v>30.45</c:v>
                </c:pt>
                <c:pt idx="22">
                  <c:v>31.07</c:v>
                </c:pt>
                <c:pt idx="23">
                  <c:v>30.08</c:v>
                </c:pt>
                <c:pt idx="24">
                  <c:v>30.63</c:v>
                </c:pt>
                <c:pt idx="25">
                  <c:v>31.74</c:v>
                </c:pt>
                <c:pt idx="26">
                  <c:v>33.56</c:v>
                </c:pt>
                <c:pt idx="27">
                  <c:v>32.76</c:v>
                </c:pt>
                <c:pt idx="28">
                  <c:v>29.9</c:v>
                </c:pt>
                <c:pt idx="29">
                  <c:v>31.48</c:v>
                </c:pt>
                <c:pt idx="30">
                  <c:v>34.64</c:v>
                </c:pt>
                <c:pt idx="31">
                  <c:v>37.01</c:v>
                </c:pt>
                <c:pt idx="32">
                  <c:v>34.299999999999997</c:v>
                </c:pt>
                <c:pt idx="33">
                  <c:v>34.1</c:v>
                </c:pt>
                <c:pt idx="34">
                  <c:v>38.69</c:v>
                </c:pt>
                <c:pt idx="35">
                  <c:v>44.52</c:v>
                </c:pt>
                <c:pt idx="36">
                  <c:v>44.63</c:v>
                </c:pt>
                <c:pt idx="37">
                  <c:v>42.73</c:v>
                </c:pt>
                <c:pt idx="38">
                  <c:v>45.73</c:v>
                </c:pt>
                <c:pt idx="39">
                  <c:v>53.3</c:v>
                </c:pt>
                <c:pt idx="40">
                  <c:v>48.78</c:v>
                </c:pt>
                <c:pt idx="41">
                  <c:v>39.61</c:v>
                </c:pt>
                <c:pt idx="42">
                  <c:v>39.659999999999997</c:v>
                </c:pt>
                <c:pt idx="43">
                  <c:v>39.94</c:v>
                </c:pt>
                <c:pt idx="44">
                  <c:v>40.090000000000003</c:v>
                </c:pt>
                <c:pt idx="45">
                  <c:v>43</c:v>
                </c:pt>
                <c:pt idx="46">
                  <c:v>43.72</c:v>
                </c:pt>
                <c:pt idx="47">
                  <c:v>48.57</c:v>
                </c:pt>
                <c:pt idx="48">
                  <c:v>50.93</c:v>
                </c:pt>
                <c:pt idx="49">
                  <c:v>50.01</c:v>
                </c:pt>
                <c:pt idx="50">
                  <c:v>43.35</c:v>
                </c:pt>
                <c:pt idx="51">
                  <c:v>40.450000000000003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BF-480B-A9C6-A88753441AAE}"/>
            </c:ext>
          </c:extLst>
        </c:ser>
        <c:ser>
          <c:idx val="0"/>
          <c:order val="5"/>
          <c:tx>
            <c:v>2020</c:v>
          </c:tx>
          <c:spPr>
            <a:ln w="31750" cap="rnd" cmpd="sng" algn="ctr">
              <a:solidFill>
                <a:srgbClr val="576747">
                  <a:alpha val="70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data!$FG$8:$FG$59</c:f>
              <c:numCache>
                <c:formatCode>_ * #\ ##0.00_ ;_ * \-#\ ##0.00_ ;_ * "-"??_ ;_ @_ </c:formatCode>
                <c:ptCount val="52"/>
                <c:pt idx="0">
                  <c:v>48.65</c:v>
                </c:pt>
                <c:pt idx="1">
                  <c:v>44.98</c:v>
                </c:pt>
                <c:pt idx="2">
                  <c:v>40.42</c:v>
                </c:pt>
                <c:pt idx="3">
                  <c:v>39.090000000000003</c:v>
                </c:pt>
                <c:pt idx="4">
                  <c:v>40.98</c:v>
                </c:pt>
                <c:pt idx="5">
                  <c:v>37.57</c:v>
                </c:pt>
                <c:pt idx="6">
                  <c:v>35.44</c:v>
                </c:pt>
                <c:pt idx="7">
                  <c:v>31.89</c:v>
                </c:pt>
                <c:pt idx="8">
                  <c:v>31.59</c:v>
                </c:pt>
                <c:pt idx="9">
                  <c:v>38.520000000000003</c:v>
                </c:pt>
                <c:pt idx="10">
                  <c:v>34.31</c:v>
                </c:pt>
                <c:pt idx="11">
                  <c:v>33.39</c:v>
                </c:pt>
                <c:pt idx="12">
                  <c:v>36.01</c:v>
                </c:pt>
                <c:pt idx="13">
                  <c:v>37</c:v>
                </c:pt>
                <c:pt idx="14">
                  <c:v>34.21</c:v>
                </c:pt>
                <c:pt idx="15" formatCode="#,##0.00">
                  <c:v>30.38</c:v>
                </c:pt>
                <c:pt idx="16" formatCode="#,##0.00">
                  <c:v>35.89</c:v>
                </c:pt>
                <c:pt idx="17" formatCode="#,##0.00">
                  <c:v>34.4</c:v>
                </c:pt>
                <c:pt idx="18">
                  <c:v>37.840000000000003</c:v>
                </c:pt>
                <c:pt idx="19">
                  <c:v>31.79</c:v>
                </c:pt>
                <c:pt idx="20">
                  <c:v>28.2</c:v>
                </c:pt>
                <c:pt idx="21">
                  <c:v>30.11</c:v>
                </c:pt>
                <c:pt idx="22">
                  <c:v>29.49</c:v>
                </c:pt>
                <c:pt idx="23">
                  <c:v>30.32</c:v>
                </c:pt>
                <c:pt idx="24">
                  <c:v>33.75</c:v>
                </c:pt>
                <c:pt idx="25">
                  <c:v>38.03</c:v>
                </c:pt>
                <c:pt idx="26">
                  <c:v>40.4</c:v>
                </c:pt>
                <c:pt idx="27">
                  <c:v>42.89</c:v>
                </c:pt>
                <c:pt idx="28">
                  <c:v>44.13</c:v>
                </c:pt>
                <c:pt idx="29">
                  <c:v>43.4</c:v>
                </c:pt>
                <c:pt idx="30">
                  <c:v>47.4</c:v>
                </c:pt>
                <c:pt idx="31">
                  <c:v>51.87</c:v>
                </c:pt>
                <c:pt idx="32">
                  <c:v>55.7</c:v>
                </c:pt>
                <c:pt idx="33">
                  <c:v>57.62</c:v>
                </c:pt>
                <c:pt idx="34">
                  <c:v>60.58</c:v>
                </c:pt>
                <c:pt idx="35">
                  <c:v>62.3</c:v>
                </c:pt>
                <c:pt idx="36">
                  <c:v>67.62</c:v>
                </c:pt>
                <c:pt idx="37">
                  <c:v>67.31</c:v>
                </c:pt>
                <c:pt idx="38">
                  <c:v>65.58</c:v>
                </c:pt>
                <c:pt idx="39">
                  <c:v>69.31</c:v>
                </c:pt>
                <c:pt idx="40">
                  <c:v>80.8</c:v>
                </c:pt>
                <c:pt idx="41">
                  <c:v>85.17</c:v>
                </c:pt>
                <c:pt idx="42">
                  <c:v>72.25</c:v>
                </c:pt>
                <c:pt idx="43">
                  <c:v>62.97</c:v>
                </c:pt>
                <c:pt idx="44">
                  <c:v>60.18</c:v>
                </c:pt>
                <c:pt idx="45">
                  <c:v>59.65</c:v>
                </c:pt>
                <c:pt idx="46">
                  <c:v>51.16</c:v>
                </c:pt>
                <c:pt idx="47">
                  <c:v>50.76</c:v>
                </c:pt>
                <c:pt idx="48">
                  <c:v>55.26</c:v>
                </c:pt>
                <c:pt idx="49">
                  <c:v>51.67</c:v>
                </c:pt>
                <c:pt idx="50">
                  <c:v>43.47</c:v>
                </c:pt>
                <c:pt idx="51">
                  <c:v>47.1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BF-480B-A9C6-A88753441AAE}"/>
            </c:ext>
          </c:extLst>
        </c:ser>
        <c:ser>
          <c:idx val="2"/>
          <c:order val="6"/>
          <c:tx>
            <c:v>2021</c:v>
          </c:tx>
          <c:spPr>
            <a:ln w="3810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data!$FQ$8:$FQ$59</c:f>
              <c:numCache>
                <c:formatCode>_ * #\ ##0.00_ ;_ * \-#\ ##0.00_ ;_ * "-"??_ ;_ @_ </c:formatCode>
                <c:ptCount val="52"/>
                <c:pt idx="0">
                  <c:v>41.83</c:v>
                </c:pt>
                <c:pt idx="1">
                  <c:v>37.56</c:v>
                </c:pt>
                <c:pt idx="2">
                  <c:v>30.76</c:v>
                </c:pt>
                <c:pt idx="3">
                  <c:v>31.04</c:v>
                </c:pt>
                <c:pt idx="4">
                  <c:v>42.32</c:v>
                </c:pt>
                <c:pt idx="5">
                  <c:v>38.75</c:v>
                </c:pt>
                <c:pt idx="6">
                  <c:v>29.8</c:v>
                </c:pt>
                <c:pt idx="7">
                  <c:v>30.08</c:v>
                </c:pt>
                <c:pt idx="8">
                  <c:v>35.200000000000003</c:v>
                </c:pt>
                <c:pt idx="9">
                  <c:v>31.3</c:v>
                </c:pt>
                <c:pt idx="10">
                  <c:v>30.8</c:v>
                </c:pt>
                <c:pt idx="11">
                  <c:v>35.1</c:v>
                </c:pt>
                <c:pt idx="12">
                  <c:v>45.61</c:v>
                </c:pt>
                <c:pt idx="13">
                  <c:v>46.62</c:v>
                </c:pt>
                <c:pt idx="14">
                  <c:v>40.97</c:v>
                </c:pt>
                <c:pt idx="15" formatCode="#,##0.00">
                  <c:v>37.54</c:v>
                </c:pt>
                <c:pt idx="16" formatCode="#,##0.00">
                  <c:v>39.86</c:v>
                </c:pt>
                <c:pt idx="17" formatCode="#,##0.00">
                  <c:v>44.03</c:v>
                </c:pt>
                <c:pt idx="18">
                  <c:v>42.02</c:v>
                </c:pt>
                <c:pt idx="19">
                  <c:v>41.21</c:v>
                </c:pt>
                <c:pt idx="20">
                  <c:v>44.71</c:v>
                </c:pt>
                <c:pt idx="21">
                  <c:v>50.69</c:v>
                </c:pt>
                <c:pt idx="22">
                  <c:v>56.68</c:v>
                </c:pt>
                <c:pt idx="23">
                  <c:v>58.65</c:v>
                </c:pt>
                <c:pt idx="24">
                  <c:v>57.29</c:v>
                </c:pt>
                <c:pt idx="25">
                  <c:v>54.28</c:v>
                </c:pt>
                <c:pt idx="26">
                  <c:v>52.97</c:v>
                </c:pt>
                <c:pt idx="27">
                  <c:v>55.81</c:v>
                </c:pt>
                <c:pt idx="28">
                  <c:v>62.37</c:v>
                </c:pt>
                <c:pt idx="29">
                  <c:v>54.81</c:v>
                </c:pt>
                <c:pt idx="30">
                  <c:v>52.52</c:v>
                </c:pt>
                <c:pt idx="31">
                  <c:v>52.66</c:v>
                </c:pt>
                <c:pt idx="32">
                  <c:v>52.93</c:v>
                </c:pt>
                <c:pt idx="33">
                  <c:v>54.86</c:v>
                </c:pt>
                <c:pt idx="34">
                  <c:v>66.98</c:v>
                </c:pt>
                <c:pt idx="35">
                  <c:v>74.63</c:v>
                </c:pt>
                <c:pt idx="36">
                  <c:v>82.43</c:v>
                </c:pt>
                <c:pt idx="37">
                  <c:v>86.63</c:v>
                </c:pt>
                <c:pt idx="38">
                  <c:v>94.69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BF-480B-A9C6-A88753441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324240"/>
        <c:axId val="383323848"/>
        <c:extLst>
          <c:ext xmlns:c15="http://schemas.microsoft.com/office/drawing/2012/chart" uri="{02D57815-91ED-43cb-92C2-25804820EDAC}">
            <c15:filteredLineSeries>
              <c15:ser>
                <c:idx val="5"/>
                <c:order val="0"/>
                <c:tx>
                  <c:v>2015</c:v>
                </c:tx>
                <c:spPr>
                  <a:ln w="19050" cap="rnd" cmpd="sng" algn="ctr">
                    <a:solidFill>
                      <a:schemeClr val="accent6">
                        <a:lumMod val="6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bubble3D val="0"/>
                  <c:extLst>
                    <c:ext xmlns:c16="http://schemas.microsoft.com/office/drawing/2014/chart" uri="{C3380CC4-5D6E-409C-BE32-E72D297353CC}">
                      <c16:uniqueId val="{00000005-CDBF-480B-A9C6-A88753441AAE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data!$DJ$8:$DJ$59</c15:sqref>
                        </c15:formulaRef>
                      </c:ext>
                    </c:extLst>
                    <c:strCache>
                      <c:ptCount val="52"/>
                      <c:pt idx="0">
                        <c:v>J</c:v>
                      </c:pt>
                      <c:pt idx="1">
                        <c:v>J</c:v>
                      </c:pt>
                      <c:pt idx="2">
                        <c:v>J</c:v>
                      </c:pt>
                      <c:pt idx="3">
                        <c:v>J</c:v>
                      </c:pt>
                      <c:pt idx="4">
                        <c:v>J</c:v>
                      </c:pt>
                      <c:pt idx="5">
                        <c:v>F</c:v>
                      </c:pt>
                      <c:pt idx="6">
                        <c:v>F</c:v>
                      </c:pt>
                      <c:pt idx="7">
                        <c:v>F</c:v>
                      </c:pt>
                      <c:pt idx="8">
                        <c:v>F</c:v>
                      </c:pt>
                      <c:pt idx="9">
                        <c:v>M</c:v>
                      </c:pt>
                      <c:pt idx="10">
                        <c:v>M</c:v>
                      </c:pt>
                      <c:pt idx="11">
                        <c:v>M</c:v>
                      </c:pt>
                      <c:pt idx="12">
                        <c:v>M</c:v>
                      </c:pt>
                      <c:pt idx="13">
                        <c:v>A</c:v>
                      </c:pt>
                      <c:pt idx="14">
                        <c:v>A</c:v>
                      </c:pt>
                      <c:pt idx="15">
                        <c:v>A</c:v>
                      </c:pt>
                      <c:pt idx="16">
                        <c:v>A</c:v>
                      </c:pt>
                      <c:pt idx="17">
                        <c:v>A</c:v>
                      </c:pt>
                      <c:pt idx="18">
                        <c:v>M</c:v>
                      </c:pt>
                      <c:pt idx="19">
                        <c:v>M</c:v>
                      </c:pt>
                      <c:pt idx="20">
                        <c:v>M</c:v>
                      </c:pt>
                      <c:pt idx="21">
                        <c:v>M</c:v>
                      </c:pt>
                      <c:pt idx="22">
                        <c:v>J</c:v>
                      </c:pt>
                      <c:pt idx="23">
                        <c:v>J</c:v>
                      </c:pt>
                      <c:pt idx="24">
                        <c:v>J</c:v>
                      </c:pt>
                      <c:pt idx="25">
                        <c:v>J</c:v>
                      </c:pt>
                      <c:pt idx="26">
                        <c:v>J</c:v>
                      </c:pt>
                      <c:pt idx="27">
                        <c:v>J</c:v>
                      </c:pt>
                      <c:pt idx="28">
                        <c:v>J</c:v>
                      </c:pt>
                      <c:pt idx="29">
                        <c:v>J</c:v>
                      </c:pt>
                      <c:pt idx="30">
                        <c:v>J</c:v>
                      </c:pt>
                      <c:pt idx="31">
                        <c:v>A</c:v>
                      </c:pt>
                      <c:pt idx="32">
                        <c:v>A</c:v>
                      </c:pt>
                      <c:pt idx="33">
                        <c:v>A</c:v>
                      </c:pt>
                      <c:pt idx="34">
                        <c:v>A</c:v>
                      </c:pt>
                      <c:pt idx="35">
                        <c:v>S </c:v>
                      </c:pt>
                      <c:pt idx="36">
                        <c:v>S </c:v>
                      </c:pt>
                      <c:pt idx="37">
                        <c:v>S </c:v>
                      </c:pt>
                      <c:pt idx="38">
                        <c:v>S </c:v>
                      </c:pt>
                      <c:pt idx="39">
                        <c:v>O </c:v>
                      </c:pt>
                      <c:pt idx="40">
                        <c:v>O</c:v>
                      </c:pt>
                      <c:pt idx="41">
                        <c:v>O</c:v>
                      </c:pt>
                      <c:pt idx="42">
                        <c:v>O</c:v>
                      </c:pt>
                      <c:pt idx="43">
                        <c:v>O</c:v>
                      </c:pt>
                      <c:pt idx="44">
                        <c:v>N</c:v>
                      </c:pt>
                      <c:pt idx="45">
                        <c:v>N</c:v>
                      </c:pt>
                      <c:pt idx="46">
                        <c:v>N</c:v>
                      </c:pt>
                      <c:pt idx="47">
                        <c:v>N</c:v>
                      </c:pt>
                      <c:pt idx="48">
                        <c:v>D</c:v>
                      </c:pt>
                      <c:pt idx="49">
                        <c:v>D</c:v>
                      </c:pt>
                      <c:pt idx="50">
                        <c:v>D</c:v>
                      </c:pt>
                      <c:pt idx="51">
                        <c:v>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data!$DP$8:$DP$59</c15:sqref>
                        </c15:formulaRef>
                      </c:ext>
                    </c:extLst>
                    <c:numCache>
                      <c:formatCode>0.00</c:formatCode>
                      <c:ptCount val="52"/>
                      <c:pt idx="0">
                        <c:v>38.840000000000003</c:v>
                      </c:pt>
                      <c:pt idx="1">
                        <c:v>30.85</c:v>
                      </c:pt>
                      <c:pt idx="2">
                        <c:v>24.05</c:v>
                      </c:pt>
                      <c:pt idx="3">
                        <c:v>24.48</c:v>
                      </c:pt>
                      <c:pt idx="4">
                        <c:v>25.02</c:v>
                      </c:pt>
                      <c:pt idx="5">
                        <c:v>28.26</c:v>
                      </c:pt>
                      <c:pt idx="6">
                        <c:v>26.55</c:v>
                      </c:pt>
                      <c:pt idx="7">
                        <c:v>28.95</c:v>
                      </c:pt>
                      <c:pt idx="8">
                        <c:v>27.88</c:v>
                      </c:pt>
                      <c:pt idx="9">
                        <c:v>31.3</c:v>
                      </c:pt>
                      <c:pt idx="10">
                        <c:v>28.62</c:v>
                      </c:pt>
                      <c:pt idx="11">
                        <c:v>27.6</c:v>
                      </c:pt>
                      <c:pt idx="12">
                        <c:v>31.9</c:v>
                      </c:pt>
                      <c:pt idx="13">
                        <c:v>33.090000000000003</c:v>
                      </c:pt>
                      <c:pt idx="14">
                        <c:v>32.909999999999997</c:v>
                      </c:pt>
                      <c:pt idx="15">
                        <c:v>28.15</c:v>
                      </c:pt>
                      <c:pt idx="16">
                        <c:v>27.08</c:v>
                      </c:pt>
                      <c:pt idx="17">
                        <c:v>28.94</c:v>
                      </c:pt>
                      <c:pt idx="18">
                        <c:v>29.54</c:v>
                      </c:pt>
                      <c:pt idx="19">
                        <c:v>26.31</c:v>
                      </c:pt>
                      <c:pt idx="20">
                        <c:v>25.05</c:v>
                      </c:pt>
                      <c:pt idx="21">
                        <c:v>24.85</c:v>
                      </c:pt>
                      <c:pt idx="22">
                        <c:v>25.32</c:v>
                      </c:pt>
                      <c:pt idx="23">
                        <c:v>25.08</c:v>
                      </c:pt>
                      <c:pt idx="24">
                        <c:v>25.48</c:v>
                      </c:pt>
                      <c:pt idx="25">
                        <c:v>25.44</c:v>
                      </c:pt>
                      <c:pt idx="26">
                        <c:v>25.64</c:v>
                      </c:pt>
                      <c:pt idx="27">
                        <c:v>26.31</c:v>
                      </c:pt>
                      <c:pt idx="28">
                        <c:v>23.72</c:v>
                      </c:pt>
                      <c:pt idx="29">
                        <c:v>23.92</c:v>
                      </c:pt>
                      <c:pt idx="30">
                        <c:v>24.14</c:v>
                      </c:pt>
                      <c:pt idx="31">
                        <c:v>23.6</c:v>
                      </c:pt>
                      <c:pt idx="32">
                        <c:v>22.61</c:v>
                      </c:pt>
                      <c:pt idx="33">
                        <c:v>22.55</c:v>
                      </c:pt>
                      <c:pt idx="34">
                        <c:v>25</c:v>
                      </c:pt>
                      <c:pt idx="35">
                        <c:v>27.08</c:v>
                      </c:pt>
                      <c:pt idx="36">
                        <c:v>28.87</c:v>
                      </c:pt>
                      <c:pt idx="37">
                        <c:v>26.91</c:v>
                      </c:pt>
                      <c:pt idx="38">
                        <c:v>28.85</c:v>
                      </c:pt>
                      <c:pt idx="39">
                        <c:v>29.44</c:v>
                      </c:pt>
                      <c:pt idx="40">
                        <c:v>29.37</c:v>
                      </c:pt>
                      <c:pt idx="41">
                        <c:v>25.98</c:v>
                      </c:pt>
                      <c:pt idx="42">
                        <c:v>24.63</c:v>
                      </c:pt>
                      <c:pt idx="43">
                        <c:v>26.46</c:v>
                      </c:pt>
                      <c:pt idx="44">
                        <c:v>30.49</c:v>
                      </c:pt>
                      <c:pt idx="45">
                        <c:v>31.15</c:v>
                      </c:pt>
                      <c:pt idx="46">
                        <c:v>33.56</c:v>
                      </c:pt>
                      <c:pt idx="47">
                        <c:v>33.69</c:v>
                      </c:pt>
                      <c:pt idx="48">
                        <c:v>40</c:v>
                      </c:pt>
                      <c:pt idx="49">
                        <c:v>40.4</c:v>
                      </c:pt>
                      <c:pt idx="50">
                        <c:v>39.369999999999997</c:v>
                      </c:pt>
                      <c:pt idx="51">
                        <c:v>44.71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DBF-480B-A9C6-A88753441AAE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v>2016</c:v>
                </c:tx>
                <c:spPr>
                  <a:ln w="19050" cap="rnd" cmpd="sng" algn="ctr">
                    <a:solidFill>
                      <a:schemeClr val="accent4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data!$DJ$8:$DJ$59</c15:sqref>
                        </c15:formulaRef>
                      </c:ext>
                    </c:extLst>
                    <c:strCache>
                      <c:ptCount val="52"/>
                      <c:pt idx="0">
                        <c:v>J</c:v>
                      </c:pt>
                      <c:pt idx="1">
                        <c:v>J</c:v>
                      </c:pt>
                      <c:pt idx="2">
                        <c:v>J</c:v>
                      </c:pt>
                      <c:pt idx="3">
                        <c:v>J</c:v>
                      </c:pt>
                      <c:pt idx="4">
                        <c:v>J</c:v>
                      </c:pt>
                      <c:pt idx="5">
                        <c:v>F</c:v>
                      </c:pt>
                      <c:pt idx="6">
                        <c:v>F</c:v>
                      </c:pt>
                      <c:pt idx="7">
                        <c:v>F</c:v>
                      </c:pt>
                      <c:pt idx="8">
                        <c:v>F</c:v>
                      </c:pt>
                      <c:pt idx="9">
                        <c:v>M</c:v>
                      </c:pt>
                      <c:pt idx="10">
                        <c:v>M</c:v>
                      </c:pt>
                      <c:pt idx="11">
                        <c:v>M</c:v>
                      </c:pt>
                      <c:pt idx="12">
                        <c:v>M</c:v>
                      </c:pt>
                      <c:pt idx="13">
                        <c:v>A</c:v>
                      </c:pt>
                      <c:pt idx="14">
                        <c:v>A</c:v>
                      </c:pt>
                      <c:pt idx="15">
                        <c:v>A</c:v>
                      </c:pt>
                      <c:pt idx="16">
                        <c:v>A</c:v>
                      </c:pt>
                      <c:pt idx="17">
                        <c:v>A</c:v>
                      </c:pt>
                      <c:pt idx="18">
                        <c:v>M</c:v>
                      </c:pt>
                      <c:pt idx="19">
                        <c:v>M</c:v>
                      </c:pt>
                      <c:pt idx="20">
                        <c:v>M</c:v>
                      </c:pt>
                      <c:pt idx="21">
                        <c:v>M</c:v>
                      </c:pt>
                      <c:pt idx="22">
                        <c:v>J</c:v>
                      </c:pt>
                      <c:pt idx="23">
                        <c:v>J</c:v>
                      </c:pt>
                      <c:pt idx="24">
                        <c:v>J</c:v>
                      </c:pt>
                      <c:pt idx="25">
                        <c:v>J</c:v>
                      </c:pt>
                      <c:pt idx="26">
                        <c:v>J</c:v>
                      </c:pt>
                      <c:pt idx="27">
                        <c:v>J</c:v>
                      </c:pt>
                      <c:pt idx="28">
                        <c:v>J</c:v>
                      </c:pt>
                      <c:pt idx="29">
                        <c:v>J</c:v>
                      </c:pt>
                      <c:pt idx="30">
                        <c:v>J</c:v>
                      </c:pt>
                      <c:pt idx="31">
                        <c:v>A</c:v>
                      </c:pt>
                      <c:pt idx="32">
                        <c:v>A</c:v>
                      </c:pt>
                      <c:pt idx="33">
                        <c:v>A</c:v>
                      </c:pt>
                      <c:pt idx="34">
                        <c:v>A</c:v>
                      </c:pt>
                      <c:pt idx="35">
                        <c:v>S </c:v>
                      </c:pt>
                      <c:pt idx="36">
                        <c:v>S </c:v>
                      </c:pt>
                      <c:pt idx="37">
                        <c:v>S </c:v>
                      </c:pt>
                      <c:pt idx="38">
                        <c:v>S </c:v>
                      </c:pt>
                      <c:pt idx="39">
                        <c:v>O </c:v>
                      </c:pt>
                      <c:pt idx="40">
                        <c:v>O</c:v>
                      </c:pt>
                      <c:pt idx="41">
                        <c:v>O</c:v>
                      </c:pt>
                      <c:pt idx="42">
                        <c:v>O</c:v>
                      </c:pt>
                      <c:pt idx="43">
                        <c:v>O</c:v>
                      </c:pt>
                      <c:pt idx="44">
                        <c:v>N</c:v>
                      </c:pt>
                      <c:pt idx="45">
                        <c:v>N</c:v>
                      </c:pt>
                      <c:pt idx="46">
                        <c:v>N</c:v>
                      </c:pt>
                      <c:pt idx="47">
                        <c:v>N</c:v>
                      </c:pt>
                      <c:pt idx="48">
                        <c:v>D</c:v>
                      </c:pt>
                      <c:pt idx="49">
                        <c:v>D</c:v>
                      </c:pt>
                      <c:pt idx="50">
                        <c:v>D</c:v>
                      </c:pt>
                      <c:pt idx="51">
                        <c:v>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data!$DX$8:$DX$59</c15:sqref>
                        </c15:formulaRef>
                      </c:ext>
                    </c:extLst>
                    <c:numCache>
                      <c:formatCode>_ * #\ ##0.00_ ;_ * \-#\ ##0.00_ ;_ * "-"??_ ;_ @_ </c:formatCode>
                      <c:ptCount val="52"/>
                      <c:pt idx="0">
                        <c:v>47.59</c:v>
                      </c:pt>
                      <c:pt idx="1">
                        <c:v>49.43</c:v>
                      </c:pt>
                      <c:pt idx="2">
                        <c:v>55.9</c:v>
                      </c:pt>
                      <c:pt idx="3">
                        <c:v>56.8</c:v>
                      </c:pt>
                      <c:pt idx="4">
                        <c:v>65.349999999999994</c:v>
                      </c:pt>
                      <c:pt idx="5">
                        <c:v>63.95</c:v>
                      </c:pt>
                      <c:pt idx="6">
                        <c:v>54.63</c:v>
                      </c:pt>
                      <c:pt idx="7">
                        <c:v>55.72</c:v>
                      </c:pt>
                      <c:pt idx="8">
                        <c:v>58.12</c:v>
                      </c:pt>
                      <c:pt idx="9">
                        <c:v>62.49</c:v>
                      </c:pt>
                      <c:pt idx="10">
                        <c:v>65.150000000000006</c:v>
                      </c:pt>
                      <c:pt idx="11">
                        <c:v>59.86</c:v>
                      </c:pt>
                      <c:pt idx="12">
                        <c:v>65.180000000000007</c:v>
                      </c:pt>
                      <c:pt idx="13">
                        <c:v>62.02</c:v>
                      </c:pt>
                      <c:pt idx="14">
                        <c:v>55.41</c:v>
                      </c:pt>
                      <c:pt idx="15">
                        <c:v>41.1</c:v>
                      </c:pt>
                      <c:pt idx="16">
                        <c:v>39.44</c:v>
                      </c:pt>
                      <c:pt idx="17">
                        <c:v>43.82</c:v>
                      </c:pt>
                      <c:pt idx="18">
                        <c:v>44.03</c:v>
                      </c:pt>
                      <c:pt idx="19">
                        <c:v>43.13</c:v>
                      </c:pt>
                      <c:pt idx="20">
                        <c:v>42.93</c:v>
                      </c:pt>
                      <c:pt idx="21">
                        <c:v>46.26</c:v>
                      </c:pt>
                      <c:pt idx="22">
                        <c:v>45.44</c:v>
                      </c:pt>
                      <c:pt idx="23">
                        <c:v>43.77</c:v>
                      </c:pt>
                      <c:pt idx="24">
                        <c:v>44.24</c:v>
                      </c:pt>
                      <c:pt idx="25">
                        <c:v>43.83</c:v>
                      </c:pt>
                      <c:pt idx="26">
                        <c:v>44.63</c:v>
                      </c:pt>
                      <c:pt idx="27">
                        <c:v>40.83</c:v>
                      </c:pt>
                      <c:pt idx="28">
                        <c:v>39.090000000000003</c:v>
                      </c:pt>
                      <c:pt idx="29">
                        <c:v>44.03</c:v>
                      </c:pt>
                      <c:pt idx="30">
                        <c:v>45.48</c:v>
                      </c:pt>
                      <c:pt idx="31">
                        <c:v>42.49</c:v>
                      </c:pt>
                      <c:pt idx="32">
                        <c:v>38</c:v>
                      </c:pt>
                      <c:pt idx="33">
                        <c:v>38.49</c:v>
                      </c:pt>
                      <c:pt idx="34">
                        <c:v>41.07</c:v>
                      </c:pt>
                      <c:pt idx="35">
                        <c:v>43.33</c:v>
                      </c:pt>
                      <c:pt idx="36">
                        <c:v>41.37</c:v>
                      </c:pt>
                      <c:pt idx="37">
                        <c:v>41.07</c:v>
                      </c:pt>
                      <c:pt idx="38">
                        <c:v>44.42</c:v>
                      </c:pt>
                      <c:pt idx="39">
                        <c:v>47.05</c:v>
                      </c:pt>
                      <c:pt idx="40">
                        <c:v>46.1</c:v>
                      </c:pt>
                      <c:pt idx="41">
                        <c:v>46.7</c:v>
                      </c:pt>
                      <c:pt idx="42">
                        <c:v>50.05</c:v>
                      </c:pt>
                      <c:pt idx="43">
                        <c:v>51.12</c:v>
                      </c:pt>
                      <c:pt idx="44">
                        <c:v>47.17</c:v>
                      </c:pt>
                      <c:pt idx="45">
                        <c:v>40.28</c:v>
                      </c:pt>
                      <c:pt idx="46">
                        <c:v>38.57</c:v>
                      </c:pt>
                      <c:pt idx="47">
                        <c:v>42.3</c:v>
                      </c:pt>
                      <c:pt idx="48">
                        <c:v>41.93</c:v>
                      </c:pt>
                      <c:pt idx="49">
                        <c:v>38.979999999999997</c:v>
                      </c:pt>
                      <c:pt idx="50">
                        <c:v>45.12</c:v>
                      </c:pt>
                      <c:pt idx="51">
                        <c:v>45.35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DBF-480B-A9C6-A88753441AAE}"/>
                  </c:ext>
                </c:extLst>
              </c15:ser>
            </c15:filteredLineSeries>
          </c:ext>
        </c:extLst>
      </c:lineChart>
      <c:catAx>
        <c:axId val="383324240"/>
        <c:scaling>
          <c:orientation val="minMax"/>
        </c:scaling>
        <c:delete val="0"/>
        <c:axPos val="b"/>
        <c:numFmt formatCode="dd\-mmm" sourceLinked="0"/>
        <c:majorTickMark val="out"/>
        <c:minorTickMark val="none"/>
        <c:tickLblPos val="nextTo"/>
        <c:spPr>
          <a:noFill/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83323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3323848"/>
        <c:scaling>
          <c:orientation val="minMax"/>
          <c:min val="20"/>
        </c:scaling>
        <c:delete val="0"/>
        <c:axPos val="l"/>
        <c:majorGridlines>
          <c:spPr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ZA"/>
                  <a:t>Price (R/10 KG)</a:t>
                </a:r>
              </a:p>
            </c:rich>
          </c:tx>
          <c:layout>
            <c:manualLayout>
              <c:xMode val="edge"/>
              <c:yMode val="edge"/>
              <c:x val="1.0273789033605074E-2"/>
              <c:y val="0.20245908024181081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</a:schemeClr>
                  </a:solidFill>
                  <a:latin typeface="+mn-lt"/>
                  <a:ea typeface="Arial"/>
                  <a:cs typeface="Arial"/>
                </a:defRPr>
              </a:pPr>
              <a:endParaRPr lang="en-US"/>
            </a:p>
          </c:txPr>
        </c:title>
        <c:numFmt formatCode="&quot;R&quot;#,##0" sourceLinked="0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83324240"/>
        <c:crosses val="autoZero"/>
        <c:crossBetween val="between"/>
        <c:majorUnit val="5"/>
        <c:minorUnit val="1"/>
      </c:valAx>
      <c:spPr>
        <a:solidFill>
          <a:schemeClr val="bg1"/>
        </a:solidFill>
        <a:ln w="12700">
          <a:noFill/>
          <a:prstDash val="solid"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160763242639167"/>
          <c:y val="0.88285100447419196"/>
          <c:w val="0.52201737192194908"/>
          <c:h val="6.6484967643837475E-2"/>
        </c:manualLayout>
      </c:layout>
      <c:overlay val="0"/>
      <c:spPr>
        <a:noFill/>
        <a:ln w="3175">
          <a:noFill/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60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10125337385903"/>
          <c:y val="7.2767649042441304E-2"/>
          <c:w val="0.76608036766607035"/>
          <c:h val="0.685944581711465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Data!$L$3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527526"/>
            </a:solidFill>
            <a:ln>
              <a:noFill/>
            </a:ln>
            <a:effectLst/>
          </c:spPr>
          <c:invertIfNegative val="0"/>
          <c:dPt>
            <c:idx val="15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2AD-419A-85AC-A15A6C1C2E15}"/>
              </c:ext>
            </c:extLst>
          </c:dPt>
          <c:cat>
            <c:numRef>
              <c:f>Data!$A$3787:$A$3974</c:f>
              <c:numCache>
                <c:formatCode>m/d/yyyy</c:formatCode>
                <c:ptCount val="188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  <c:pt idx="20">
                  <c:v>44228</c:v>
                </c:pt>
                <c:pt idx="21">
                  <c:v>44229</c:v>
                </c:pt>
                <c:pt idx="22">
                  <c:v>44230</c:v>
                </c:pt>
                <c:pt idx="23">
                  <c:v>44231</c:v>
                </c:pt>
                <c:pt idx="24">
                  <c:v>44232</c:v>
                </c:pt>
                <c:pt idx="25">
                  <c:v>44235</c:v>
                </c:pt>
                <c:pt idx="26">
                  <c:v>44236</c:v>
                </c:pt>
                <c:pt idx="27">
                  <c:v>44237</c:v>
                </c:pt>
                <c:pt idx="28">
                  <c:v>44238</c:v>
                </c:pt>
                <c:pt idx="29">
                  <c:v>44239</c:v>
                </c:pt>
                <c:pt idx="30">
                  <c:v>44242</c:v>
                </c:pt>
                <c:pt idx="31">
                  <c:v>44243</c:v>
                </c:pt>
                <c:pt idx="32">
                  <c:v>44244</c:v>
                </c:pt>
                <c:pt idx="33">
                  <c:v>44245</c:v>
                </c:pt>
                <c:pt idx="34">
                  <c:v>44246</c:v>
                </c:pt>
                <c:pt idx="35">
                  <c:v>44249</c:v>
                </c:pt>
                <c:pt idx="36">
                  <c:v>44250</c:v>
                </c:pt>
                <c:pt idx="37">
                  <c:v>44251</c:v>
                </c:pt>
                <c:pt idx="38">
                  <c:v>44252</c:v>
                </c:pt>
                <c:pt idx="39">
                  <c:v>44253</c:v>
                </c:pt>
                <c:pt idx="40">
                  <c:v>44256</c:v>
                </c:pt>
                <c:pt idx="41">
                  <c:v>44257</c:v>
                </c:pt>
                <c:pt idx="42">
                  <c:v>44258</c:v>
                </c:pt>
                <c:pt idx="43">
                  <c:v>44259</c:v>
                </c:pt>
                <c:pt idx="44">
                  <c:v>44260</c:v>
                </c:pt>
                <c:pt idx="45">
                  <c:v>44263</c:v>
                </c:pt>
                <c:pt idx="46">
                  <c:v>44264</c:v>
                </c:pt>
                <c:pt idx="47">
                  <c:v>44265</c:v>
                </c:pt>
                <c:pt idx="48">
                  <c:v>44266</c:v>
                </c:pt>
                <c:pt idx="49">
                  <c:v>44267</c:v>
                </c:pt>
                <c:pt idx="50">
                  <c:v>44270</c:v>
                </c:pt>
                <c:pt idx="51">
                  <c:v>44271</c:v>
                </c:pt>
                <c:pt idx="52">
                  <c:v>44272</c:v>
                </c:pt>
                <c:pt idx="53">
                  <c:v>44273</c:v>
                </c:pt>
                <c:pt idx="54">
                  <c:v>44274</c:v>
                </c:pt>
                <c:pt idx="55">
                  <c:v>44278</c:v>
                </c:pt>
                <c:pt idx="56">
                  <c:v>44279</c:v>
                </c:pt>
                <c:pt idx="57">
                  <c:v>44280</c:v>
                </c:pt>
                <c:pt idx="58">
                  <c:v>44281</c:v>
                </c:pt>
                <c:pt idx="59">
                  <c:v>44284</c:v>
                </c:pt>
                <c:pt idx="60">
                  <c:v>44285</c:v>
                </c:pt>
                <c:pt idx="61">
                  <c:v>44286</c:v>
                </c:pt>
                <c:pt idx="62">
                  <c:v>44287</c:v>
                </c:pt>
                <c:pt idx="63">
                  <c:v>44292</c:v>
                </c:pt>
                <c:pt idx="64">
                  <c:v>44293</c:v>
                </c:pt>
                <c:pt idx="65">
                  <c:v>44294</c:v>
                </c:pt>
                <c:pt idx="66">
                  <c:v>44295</c:v>
                </c:pt>
                <c:pt idx="67">
                  <c:v>44298</c:v>
                </c:pt>
                <c:pt idx="68">
                  <c:v>44299</c:v>
                </c:pt>
                <c:pt idx="69">
                  <c:v>44300</c:v>
                </c:pt>
                <c:pt idx="70">
                  <c:v>44301</c:v>
                </c:pt>
                <c:pt idx="71">
                  <c:v>44302</c:v>
                </c:pt>
                <c:pt idx="72">
                  <c:v>44305</c:v>
                </c:pt>
                <c:pt idx="73">
                  <c:v>44306</c:v>
                </c:pt>
                <c:pt idx="74">
                  <c:v>44307</c:v>
                </c:pt>
                <c:pt idx="75">
                  <c:v>44308</c:v>
                </c:pt>
                <c:pt idx="76">
                  <c:v>44309</c:v>
                </c:pt>
                <c:pt idx="77">
                  <c:v>44312</c:v>
                </c:pt>
                <c:pt idx="78">
                  <c:v>44314</c:v>
                </c:pt>
                <c:pt idx="79">
                  <c:v>44315</c:v>
                </c:pt>
                <c:pt idx="80">
                  <c:v>44316</c:v>
                </c:pt>
                <c:pt idx="81">
                  <c:v>44319</c:v>
                </c:pt>
                <c:pt idx="82">
                  <c:v>44320</c:v>
                </c:pt>
                <c:pt idx="83">
                  <c:v>44321</c:v>
                </c:pt>
                <c:pt idx="84">
                  <c:v>44322</c:v>
                </c:pt>
                <c:pt idx="85">
                  <c:v>44323</c:v>
                </c:pt>
                <c:pt idx="86">
                  <c:v>44326</c:v>
                </c:pt>
                <c:pt idx="87">
                  <c:v>44327</c:v>
                </c:pt>
                <c:pt idx="88">
                  <c:v>44328</c:v>
                </c:pt>
                <c:pt idx="89">
                  <c:v>44329</c:v>
                </c:pt>
                <c:pt idx="90">
                  <c:v>44330</c:v>
                </c:pt>
                <c:pt idx="91">
                  <c:v>44333</c:v>
                </c:pt>
                <c:pt idx="92">
                  <c:v>44334</c:v>
                </c:pt>
                <c:pt idx="93">
                  <c:v>44335</c:v>
                </c:pt>
                <c:pt idx="94">
                  <c:v>44336</c:v>
                </c:pt>
                <c:pt idx="95">
                  <c:v>44337</c:v>
                </c:pt>
                <c:pt idx="96">
                  <c:v>44340</c:v>
                </c:pt>
                <c:pt idx="97">
                  <c:v>44341</c:v>
                </c:pt>
                <c:pt idx="98">
                  <c:v>44342</c:v>
                </c:pt>
                <c:pt idx="99">
                  <c:v>44343</c:v>
                </c:pt>
                <c:pt idx="100">
                  <c:v>44344</c:v>
                </c:pt>
                <c:pt idx="101">
                  <c:v>44347</c:v>
                </c:pt>
                <c:pt idx="102">
                  <c:v>44348</c:v>
                </c:pt>
                <c:pt idx="103">
                  <c:v>44349</c:v>
                </c:pt>
                <c:pt idx="104">
                  <c:v>44350</c:v>
                </c:pt>
                <c:pt idx="105">
                  <c:v>44351</c:v>
                </c:pt>
                <c:pt idx="106">
                  <c:v>44354</c:v>
                </c:pt>
                <c:pt idx="107">
                  <c:v>44355</c:v>
                </c:pt>
                <c:pt idx="108">
                  <c:v>44356</c:v>
                </c:pt>
                <c:pt idx="109">
                  <c:v>44357</c:v>
                </c:pt>
                <c:pt idx="110">
                  <c:v>44358</c:v>
                </c:pt>
                <c:pt idx="111">
                  <c:v>44361</c:v>
                </c:pt>
                <c:pt idx="112">
                  <c:v>44362</c:v>
                </c:pt>
                <c:pt idx="113">
                  <c:v>44364</c:v>
                </c:pt>
                <c:pt idx="114">
                  <c:v>44365</c:v>
                </c:pt>
                <c:pt idx="115">
                  <c:v>44368</c:v>
                </c:pt>
                <c:pt idx="116">
                  <c:v>44369</c:v>
                </c:pt>
                <c:pt idx="117">
                  <c:v>44370</c:v>
                </c:pt>
                <c:pt idx="118">
                  <c:v>44371</c:v>
                </c:pt>
                <c:pt idx="119">
                  <c:v>44372</c:v>
                </c:pt>
                <c:pt idx="120">
                  <c:v>44375</c:v>
                </c:pt>
                <c:pt idx="121">
                  <c:v>44376</c:v>
                </c:pt>
                <c:pt idx="122">
                  <c:v>44377</c:v>
                </c:pt>
                <c:pt idx="123">
                  <c:v>44378</c:v>
                </c:pt>
                <c:pt idx="124">
                  <c:v>44379</c:v>
                </c:pt>
                <c:pt idx="125">
                  <c:v>44382</c:v>
                </c:pt>
                <c:pt idx="126">
                  <c:v>44383</c:v>
                </c:pt>
                <c:pt idx="127">
                  <c:v>44384</c:v>
                </c:pt>
                <c:pt idx="128">
                  <c:v>44385</c:v>
                </c:pt>
                <c:pt idx="129">
                  <c:v>44386</c:v>
                </c:pt>
                <c:pt idx="130">
                  <c:v>44389</c:v>
                </c:pt>
                <c:pt idx="131">
                  <c:v>44390</c:v>
                </c:pt>
                <c:pt idx="132">
                  <c:v>44391</c:v>
                </c:pt>
                <c:pt idx="133">
                  <c:v>44392</c:v>
                </c:pt>
                <c:pt idx="134">
                  <c:v>44393</c:v>
                </c:pt>
                <c:pt idx="135">
                  <c:v>44396</c:v>
                </c:pt>
                <c:pt idx="136">
                  <c:v>44397</c:v>
                </c:pt>
                <c:pt idx="137">
                  <c:v>44398</c:v>
                </c:pt>
                <c:pt idx="138">
                  <c:v>44399</c:v>
                </c:pt>
                <c:pt idx="139">
                  <c:v>44400</c:v>
                </c:pt>
                <c:pt idx="140">
                  <c:v>44403</c:v>
                </c:pt>
                <c:pt idx="141">
                  <c:v>44404</c:v>
                </c:pt>
                <c:pt idx="142">
                  <c:v>44405</c:v>
                </c:pt>
                <c:pt idx="143">
                  <c:v>44406</c:v>
                </c:pt>
                <c:pt idx="144">
                  <c:v>44407</c:v>
                </c:pt>
                <c:pt idx="145">
                  <c:v>44410</c:v>
                </c:pt>
                <c:pt idx="146">
                  <c:v>44411</c:v>
                </c:pt>
                <c:pt idx="147">
                  <c:v>44412</c:v>
                </c:pt>
                <c:pt idx="148">
                  <c:v>44413</c:v>
                </c:pt>
                <c:pt idx="149">
                  <c:v>44414</c:v>
                </c:pt>
                <c:pt idx="150">
                  <c:v>44418</c:v>
                </c:pt>
                <c:pt idx="151">
                  <c:v>44419</c:v>
                </c:pt>
                <c:pt idx="152">
                  <c:v>44420</c:v>
                </c:pt>
                <c:pt idx="153">
                  <c:v>44421</c:v>
                </c:pt>
                <c:pt idx="154">
                  <c:v>44424</c:v>
                </c:pt>
                <c:pt idx="155">
                  <c:v>44425</c:v>
                </c:pt>
                <c:pt idx="156">
                  <c:v>44426</c:v>
                </c:pt>
                <c:pt idx="157">
                  <c:v>44427</c:v>
                </c:pt>
                <c:pt idx="158">
                  <c:v>44428</c:v>
                </c:pt>
                <c:pt idx="159">
                  <c:v>44431</c:v>
                </c:pt>
                <c:pt idx="160">
                  <c:v>44432</c:v>
                </c:pt>
                <c:pt idx="161">
                  <c:v>44433</c:v>
                </c:pt>
                <c:pt idx="162">
                  <c:v>44434</c:v>
                </c:pt>
                <c:pt idx="163">
                  <c:v>44435</c:v>
                </c:pt>
                <c:pt idx="164">
                  <c:v>44438</c:v>
                </c:pt>
                <c:pt idx="165">
                  <c:v>44439</c:v>
                </c:pt>
                <c:pt idx="166">
                  <c:v>44440</c:v>
                </c:pt>
                <c:pt idx="167">
                  <c:v>44441</c:v>
                </c:pt>
                <c:pt idx="168">
                  <c:v>44442</c:v>
                </c:pt>
                <c:pt idx="169">
                  <c:v>44445</c:v>
                </c:pt>
                <c:pt idx="170">
                  <c:v>44446</c:v>
                </c:pt>
                <c:pt idx="171">
                  <c:v>44447</c:v>
                </c:pt>
                <c:pt idx="172">
                  <c:v>44448</c:v>
                </c:pt>
                <c:pt idx="173">
                  <c:v>44449</c:v>
                </c:pt>
                <c:pt idx="174">
                  <c:v>44452</c:v>
                </c:pt>
                <c:pt idx="175">
                  <c:v>44453</c:v>
                </c:pt>
                <c:pt idx="176">
                  <c:v>44454</c:v>
                </c:pt>
                <c:pt idx="177">
                  <c:v>44455</c:v>
                </c:pt>
                <c:pt idx="178">
                  <c:v>44456</c:v>
                </c:pt>
                <c:pt idx="179">
                  <c:v>44459</c:v>
                </c:pt>
                <c:pt idx="180">
                  <c:v>44460</c:v>
                </c:pt>
                <c:pt idx="181">
                  <c:v>44461</c:v>
                </c:pt>
                <c:pt idx="182">
                  <c:v>44462</c:v>
                </c:pt>
                <c:pt idx="183">
                  <c:v>44466</c:v>
                </c:pt>
                <c:pt idx="184">
                  <c:v>44467</c:v>
                </c:pt>
                <c:pt idx="185">
                  <c:v>44468</c:v>
                </c:pt>
                <c:pt idx="186">
                  <c:v>44469</c:v>
                </c:pt>
                <c:pt idx="187">
                  <c:v>44470</c:v>
                </c:pt>
              </c:numCache>
            </c:numRef>
          </c:cat>
          <c:val>
            <c:numRef>
              <c:f>Data!$L$3787:$L$3974</c:f>
              <c:numCache>
                <c:formatCode>#,##0</c:formatCode>
                <c:ptCount val="188"/>
                <c:pt idx="0">
                  <c:v>714431</c:v>
                </c:pt>
                <c:pt idx="1">
                  <c:v>839372</c:v>
                </c:pt>
                <c:pt idx="2">
                  <c:v>783432</c:v>
                </c:pt>
                <c:pt idx="3">
                  <c:v>801778</c:v>
                </c:pt>
                <c:pt idx="4">
                  <c:v>863651</c:v>
                </c:pt>
                <c:pt idx="5">
                  <c:v>816816</c:v>
                </c:pt>
                <c:pt idx="6">
                  <c:v>912858</c:v>
                </c:pt>
                <c:pt idx="7">
                  <c:v>1029482</c:v>
                </c:pt>
                <c:pt idx="8">
                  <c:v>1214691</c:v>
                </c:pt>
                <c:pt idx="9">
                  <c:v>1304238</c:v>
                </c:pt>
                <c:pt idx="10">
                  <c:v>907112</c:v>
                </c:pt>
                <c:pt idx="11">
                  <c:v>961106</c:v>
                </c:pt>
                <c:pt idx="12">
                  <c:v>1142515</c:v>
                </c:pt>
                <c:pt idx="13">
                  <c:v>1291734</c:v>
                </c:pt>
                <c:pt idx="14">
                  <c:v>1365059</c:v>
                </c:pt>
                <c:pt idx="15">
                  <c:v>908844</c:v>
                </c:pt>
                <c:pt idx="16">
                  <c:v>894662</c:v>
                </c:pt>
                <c:pt idx="17">
                  <c:v>902298</c:v>
                </c:pt>
                <c:pt idx="18">
                  <c:v>931785</c:v>
                </c:pt>
                <c:pt idx="19">
                  <c:v>894477</c:v>
                </c:pt>
                <c:pt idx="20">
                  <c:v>763628</c:v>
                </c:pt>
                <c:pt idx="21">
                  <c:v>662212</c:v>
                </c:pt>
                <c:pt idx="22">
                  <c:v>663014</c:v>
                </c:pt>
                <c:pt idx="23">
                  <c:v>641302</c:v>
                </c:pt>
                <c:pt idx="24">
                  <c:v>608923</c:v>
                </c:pt>
                <c:pt idx="25">
                  <c:v>690868</c:v>
                </c:pt>
                <c:pt idx="26">
                  <c:v>818582</c:v>
                </c:pt>
                <c:pt idx="27">
                  <c:v>907975</c:v>
                </c:pt>
                <c:pt idx="28">
                  <c:v>1111978</c:v>
                </c:pt>
                <c:pt idx="29">
                  <c:v>1247453</c:v>
                </c:pt>
                <c:pt idx="30">
                  <c:v>881862</c:v>
                </c:pt>
                <c:pt idx="31">
                  <c:v>998305</c:v>
                </c:pt>
                <c:pt idx="32">
                  <c:v>1109774</c:v>
                </c:pt>
                <c:pt idx="33">
                  <c:v>1266322</c:v>
                </c:pt>
                <c:pt idx="34">
                  <c:v>1134426</c:v>
                </c:pt>
                <c:pt idx="35">
                  <c:v>775510</c:v>
                </c:pt>
                <c:pt idx="36">
                  <c:v>877508</c:v>
                </c:pt>
                <c:pt idx="37">
                  <c:v>1035171</c:v>
                </c:pt>
                <c:pt idx="38">
                  <c:v>1060020</c:v>
                </c:pt>
                <c:pt idx="39">
                  <c:v>1110359</c:v>
                </c:pt>
                <c:pt idx="40">
                  <c:v>660691</c:v>
                </c:pt>
                <c:pt idx="41">
                  <c:v>675798</c:v>
                </c:pt>
                <c:pt idx="42">
                  <c:v>836217</c:v>
                </c:pt>
                <c:pt idx="43">
                  <c:v>1017373</c:v>
                </c:pt>
                <c:pt idx="44">
                  <c:v>1151620</c:v>
                </c:pt>
                <c:pt idx="45">
                  <c:v>835377</c:v>
                </c:pt>
                <c:pt idx="46">
                  <c:v>940514</c:v>
                </c:pt>
                <c:pt idx="47">
                  <c:v>1052377</c:v>
                </c:pt>
                <c:pt idx="48">
                  <c:v>1273691</c:v>
                </c:pt>
                <c:pt idx="49">
                  <c:v>1192724</c:v>
                </c:pt>
                <c:pt idx="50">
                  <c:v>745070</c:v>
                </c:pt>
                <c:pt idx="51">
                  <c:v>844085</c:v>
                </c:pt>
                <c:pt idx="52">
                  <c:v>937787</c:v>
                </c:pt>
                <c:pt idx="53">
                  <c:v>959174</c:v>
                </c:pt>
                <c:pt idx="54">
                  <c:v>897144</c:v>
                </c:pt>
                <c:pt idx="55">
                  <c:v>952565</c:v>
                </c:pt>
                <c:pt idx="56">
                  <c:v>917145</c:v>
                </c:pt>
                <c:pt idx="57">
                  <c:v>948579</c:v>
                </c:pt>
                <c:pt idx="58">
                  <c:v>741216</c:v>
                </c:pt>
                <c:pt idx="59">
                  <c:v>453495</c:v>
                </c:pt>
                <c:pt idx="60">
                  <c:v>660353</c:v>
                </c:pt>
                <c:pt idx="61">
                  <c:v>757617</c:v>
                </c:pt>
                <c:pt idx="62">
                  <c:v>701885</c:v>
                </c:pt>
                <c:pt idx="63">
                  <c:v>636496</c:v>
                </c:pt>
                <c:pt idx="64">
                  <c:v>701299</c:v>
                </c:pt>
                <c:pt idx="65">
                  <c:v>867560</c:v>
                </c:pt>
                <c:pt idx="66">
                  <c:v>961905</c:v>
                </c:pt>
                <c:pt idx="67">
                  <c:v>685611</c:v>
                </c:pt>
                <c:pt idx="68">
                  <c:v>995983</c:v>
                </c:pt>
                <c:pt idx="69">
                  <c:v>1028961</c:v>
                </c:pt>
                <c:pt idx="70">
                  <c:v>1196369</c:v>
                </c:pt>
                <c:pt idx="71">
                  <c:v>1167658</c:v>
                </c:pt>
                <c:pt idx="72">
                  <c:v>736518</c:v>
                </c:pt>
                <c:pt idx="73">
                  <c:v>837989</c:v>
                </c:pt>
                <c:pt idx="74">
                  <c:v>909710</c:v>
                </c:pt>
                <c:pt idx="75">
                  <c:v>1063735</c:v>
                </c:pt>
                <c:pt idx="76">
                  <c:v>1086504</c:v>
                </c:pt>
                <c:pt idx="77">
                  <c:v>731028</c:v>
                </c:pt>
                <c:pt idx="78">
                  <c:v>1104920</c:v>
                </c:pt>
                <c:pt idx="79">
                  <c:v>1060299</c:v>
                </c:pt>
                <c:pt idx="80">
                  <c:v>972123</c:v>
                </c:pt>
                <c:pt idx="81">
                  <c:v>551727</c:v>
                </c:pt>
                <c:pt idx="82">
                  <c:v>643040</c:v>
                </c:pt>
                <c:pt idx="83">
                  <c:v>769309</c:v>
                </c:pt>
                <c:pt idx="84">
                  <c:v>866953</c:v>
                </c:pt>
                <c:pt idx="85">
                  <c:v>954784</c:v>
                </c:pt>
                <c:pt idx="86">
                  <c:v>709445</c:v>
                </c:pt>
                <c:pt idx="87">
                  <c:v>821215</c:v>
                </c:pt>
                <c:pt idx="88">
                  <c:v>878117</c:v>
                </c:pt>
                <c:pt idx="89">
                  <c:v>962158</c:v>
                </c:pt>
                <c:pt idx="90">
                  <c:v>951415</c:v>
                </c:pt>
                <c:pt idx="91">
                  <c:v>634402</c:v>
                </c:pt>
                <c:pt idx="92">
                  <c:v>753309</c:v>
                </c:pt>
                <c:pt idx="93">
                  <c:v>849864</c:v>
                </c:pt>
                <c:pt idx="94">
                  <c:v>930337</c:v>
                </c:pt>
                <c:pt idx="95">
                  <c:v>907800</c:v>
                </c:pt>
                <c:pt idx="96">
                  <c:v>560235</c:v>
                </c:pt>
                <c:pt idx="97">
                  <c:v>634771</c:v>
                </c:pt>
                <c:pt idx="98">
                  <c:v>730685</c:v>
                </c:pt>
                <c:pt idx="99">
                  <c:v>817323</c:v>
                </c:pt>
                <c:pt idx="100">
                  <c:v>748163</c:v>
                </c:pt>
                <c:pt idx="101">
                  <c:v>575987</c:v>
                </c:pt>
                <c:pt idx="102">
                  <c:v>609927</c:v>
                </c:pt>
                <c:pt idx="103">
                  <c:v>652409</c:v>
                </c:pt>
                <c:pt idx="104">
                  <c:v>720279</c:v>
                </c:pt>
                <c:pt idx="105">
                  <c:v>710162</c:v>
                </c:pt>
                <c:pt idx="106">
                  <c:v>466878</c:v>
                </c:pt>
                <c:pt idx="107">
                  <c:v>502176</c:v>
                </c:pt>
                <c:pt idx="108">
                  <c:v>565119</c:v>
                </c:pt>
                <c:pt idx="109">
                  <c:v>580761</c:v>
                </c:pt>
                <c:pt idx="110">
                  <c:v>648457</c:v>
                </c:pt>
                <c:pt idx="111">
                  <c:v>491891</c:v>
                </c:pt>
                <c:pt idx="112">
                  <c:v>601365</c:v>
                </c:pt>
                <c:pt idx="113">
                  <c:v>711555</c:v>
                </c:pt>
                <c:pt idx="114">
                  <c:v>746208</c:v>
                </c:pt>
                <c:pt idx="115">
                  <c:v>524890</c:v>
                </c:pt>
                <c:pt idx="116">
                  <c:v>654771</c:v>
                </c:pt>
                <c:pt idx="117">
                  <c:v>714575</c:v>
                </c:pt>
                <c:pt idx="118">
                  <c:v>843210</c:v>
                </c:pt>
                <c:pt idx="119">
                  <c:v>860217</c:v>
                </c:pt>
                <c:pt idx="120">
                  <c:v>645305</c:v>
                </c:pt>
                <c:pt idx="121">
                  <c:v>731282</c:v>
                </c:pt>
                <c:pt idx="122">
                  <c:v>856824</c:v>
                </c:pt>
                <c:pt idx="123">
                  <c:v>997308</c:v>
                </c:pt>
                <c:pt idx="124">
                  <c:v>965153</c:v>
                </c:pt>
                <c:pt idx="125">
                  <c:v>686301</c:v>
                </c:pt>
                <c:pt idx="126">
                  <c:v>752454</c:v>
                </c:pt>
                <c:pt idx="127">
                  <c:v>827270</c:v>
                </c:pt>
                <c:pt idx="128">
                  <c:v>898767</c:v>
                </c:pt>
                <c:pt idx="129">
                  <c:v>934869</c:v>
                </c:pt>
                <c:pt idx="130">
                  <c:v>571955</c:v>
                </c:pt>
                <c:pt idx="131">
                  <c:v>534007</c:v>
                </c:pt>
                <c:pt idx="132">
                  <c:v>530609</c:v>
                </c:pt>
                <c:pt idx="133">
                  <c:v>557349</c:v>
                </c:pt>
                <c:pt idx="134">
                  <c:v>539945</c:v>
                </c:pt>
                <c:pt idx="135">
                  <c:v>296850</c:v>
                </c:pt>
                <c:pt idx="136">
                  <c:v>533266</c:v>
                </c:pt>
                <c:pt idx="137">
                  <c:v>698943</c:v>
                </c:pt>
                <c:pt idx="138">
                  <c:v>985479</c:v>
                </c:pt>
                <c:pt idx="139">
                  <c:v>1018211</c:v>
                </c:pt>
                <c:pt idx="140">
                  <c:v>699925</c:v>
                </c:pt>
                <c:pt idx="141">
                  <c:v>783112</c:v>
                </c:pt>
                <c:pt idx="142">
                  <c:v>850430</c:v>
                </c:pt>
                <c:pt idx="143">
                  <c:v>962490</c:v>
                </c:pt>
                <c:pt idx="144">
                  <c:v>911942</c:v>
                </c:pt>
                <c:pt idx="145">
                  <c:v>653480</c:v>
                </c:pt>
                <c:pt idx="146">
                  <c:v>766028</c:v>
                </c:pt>
                <c:pt idx="147">
                  <c:v>822336</c:v>
                </c:pt>
                <c:pt idx="148">
                  <c:v>963270</c:v>
                </c:pt>
                <c:pt idx="149">
                  <c:v>854740</c:v>
                </c:pt>
                <c:pt idx="150">
                  <c:v>689457</c:v>
                </c:pt>
                <c:pt idx="151">
                  <c:v>729903</c:v>
                </c:pt>
                <c:pt idx="152">
                  <c:v>778125</c:v>
                </c:pt>
                <c:pt idx="153">
                  <c:v>760315</c:v>
                </c:pt>
                <c:pt idx="154">
                  <c:v>417437</c:v>
                </c:pt>
                <c:pt idx="155">
                  <c:v>543242</c:v>
                </c:pt>
                <c:pt idx="156">
                  <c:v>679384</c:v>
                </c:pt>
                <c:pt idx="157">
                  <c:v>762348</c:v>
                </c:pt>
                <c:pt idx="158">
                  <c:v>816898</c:v>
                </c:pt>
                <c:pt idx="159">
                  <c:v>442314</c:v>
                </c:pt>
                <c:pt idx="160">
                  <c:v>612284</c:v>
                </c:pt>
                <c:pt idx="161">
                  <c:v>706540</c:v>
                </c:pt>
                <c:pt idx="162">
                  <c:v>759269</c:v>
                </c:pt>
                <c:pt idx="163">
                  <c:v>726886</c:v>
                </c:pt>
                <c:pt idx="164">
                  <c:v>318999</c:v>
                </c:pt>
                <c:pt idx="165">
                  <c:v>501263</c:v>
                </c:pt>
                <c:pt idx="166">
                  <c:v>578946</c:v>
                </c:pt>
                <c:pt idx="167">
                  <c:v>680348</c:v>
                </c:pt>
                <c:pt idx="168">
                  <c:v>669919</c:v>
                </c:pt>
                <c:pt idx="169">
                  <c:v>345555</c:v>
                </c:pt>
                <c:pt idx="170">
                  <c:v>508032</c:v>
                </c:pt>
                <c:pt idx="171">
                  <c:v>539360</c:v>
                </c:pt>
                <c:pt idx="172">
                  <c:v>600695</c:v>
                </c:pt>
                <c:pt idx="173">
                  <c:v>569281</c:v>
                </c:pt>
                <c:pt idx="174">
                  <c:v>339627</c:v>
                </c:pt>
                <c:pt idx="175">
                  <c:v>489258</c:v>
                </c:pt>
                <c:pt idx="176">
                  <c:v>605308</c:v>
                </c:pt>
                <c:pt idx="177">
                  <c:v>728868</c:v>
                </c:pt>
                <c:pt idx="178">
                  <c:v>698844</c:v>
                </c:pt>
                <c:pt idx="179">
                  <c:v>398854</c:v>
                </c:pt>
                <c:pt idx="180">
                  <c:v>501709</c:v>
                </c:pt>
                <c:pt idx="181">
                  <c:v>535920</c:v>
                </c:pt>
                <c:pt idx="182">
                  <c:v>545580</c:v>
                </c:pt>
                <c:pt idx="183">
                  <c:v>268036</c:v>
                </c:pt>
                <c:pt idx="184">
                  <c:v>444868</c:v>
                </c:pt>
                <c:pt idx="185">
                  <c:v>589825</c:v>
                </c:pt>
                <c:pt idx="186">
                  <c:v>698739</c:v>
                </c:pt>
                <c:pt idx="187">
                  <c:v>790207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D-419A-85AC-A15A6C1C2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100"/>
        <c:axId val="641423896"/>
        <c:axId val="641427424"/>
      </c:barChart>
      <c:lineChart>
        <c:grouping val="standard"/>
        <c:varyColors val="0"/>
        <c:ser>
          <c:idx val="0"/>
          <c:order val="1"/>
          <c:tx>
            <c:strRef>
              <c:f>Data!$M$3</c:f>
              <c:strCache>
                <c:ptCount val="1"/>
                <c:pt idx="0">
                  <c:v>Price: all classes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Data!$A$3787:$A$3974</c:f>
              <c:numCache>
                <c:formatCode>m/d/yyyy</c:formatCode>
                <c:ptCount val="188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  <c:pt idx="20">
                  <c:v>44228</c:v>
                </c:pt>
                <c:pt idx="21">
                  <c:v>44229</c:v>
                </c:pt>
                <c:pt idx="22">
                  <c:v>44230</c:v>
                </c:pt>
                <c:pt idx="23">
                  <c:v>44231</c:v>
                </c:pt>
                <c:pt idx="24">
                  <c:v>44232</c:v>
                </c:pt>
                <c:pt idx="25">
                  <c:v>44235</c:v>
                </c:pt>
                <c:pt idx="26">
                  <c:v>44236</c:v>
                </c:pt>
                <c:pt idx="27">
                  <c:v>44237</c:v>
                </c:pt>
                <c:pt idx="28">
                  <c:v>44238</c:v>
                </c:pt>
                <c:pt idx="29">
                  <c:v>44239</c:v>
                </c:pt>
                <c:pt idx="30">
                  <c:v>44242</c:v>
                </c:pt>
                <c:pt idx="31">
                  <c:v>44243</c:v>
                </c:pt>
                <c:pt idx="32">
                  <c:v>44244</c:v>
                </c:pt>
                <c:pt idx="33">
                  <c:v>44245</c:v>
                </c:pt>
                <c:pt idx="34">
                  <c:v>44246</c:v>
                </c:pt>
                <c:pt idx="35">
                  <c:v>44249</c:v>
                </c:pt>
                <c:pt idx="36">
                  <c:v>44250</c:v>
                </c:pt>
                <c:pt idx="37">
                  <c:v>44251</c:v>
                </c:pt>
                <c:pt idx="38">
                  <c:v>44252</c:v>
                </c:pt>
                <c:pt idx="39">
                  <c:v>44253</c:v>
                </c:pt>
                <c:pt idx="40">
                  <c:v>44256</c:v>
                </c:pt>
                <c:pt idx="41">
                  <c:v>44257</c:v>
                </c:pt>
                <c:pt idx="42">
                  <c:v>44258</c:v>
                </c:pt>
                <c:pt idx="43">
                  <c:v>44259</c:v>
                </c:pt>
                <c:pt idx="44">
                  <c:v>44260</c:v>
                </c:pt>
                <c:pt idx="45">
                  <c:v>44263</c:v>
                </c:pt>
                <c:pt idx="46">
                  <c:v>44264</c:v>
                </c:pt>
                <c:pt idx="47">
                  <c:v>44265</c:v>
                </c:pt>
                <c:pt idx="48">
                  <c:v>44266</c:v>
                </c:pt>
                <c:pt idx="49">
                  <c:v>44267</c:v>
                </c:pt>
                <c:pt idx="50">
                  <c:v>44270</c:v>
                </c:pt>
                <c:pt idx="51">
                  <c:v>44271</c:v>
                </c:pt>
                <c:pt idx="52">
                  <c:v>44272</c:v>
                </c:pt>
                <c:pt idx="53">
                  <c:v>44273</c:v>
                </c:pt>
                <c:pt idx="54">
                  <c:v>44274</c:v>
                </c:pt>
                <c:pt idx="55">
                  <c:v>44278</c:v>
                </c:pt>
                <c:pt idx="56">
                  <c:v>44279</c:v>
                </c:pt>
                <c:pt idx="57">
                  <c:v>44280</c:v>
                </c:pt>
                <c:pt idx="58">
                  <c:v>44281</c:v>
                </c:pt>
                <c:pt idx="59">
                  <c:v>44284</c:v>
                </c:pt>
                <c:pt idx="60">
                  <c:v>44285</c:v>
                </c:pt>
                <c:pt idx="61">
                  <c:v>44286</c:v>
                </c:pt>
                <c:pt idx="62">
                  <c:v>44287</c:v>
                </c:pt>
                <c:pt idx="63">
                  <c:v>44292</c:v>
                </c:pt>
                <c:pt idx="64">
                  <c:v>44293</c:v>
                </c:pt>
                <c:pt idx="65">
                  <c:v>44294</c:v>
                </c:pt>
                <c:pt idx="66">
                  <c:v>44295</c:v>
                </c:pt>
                <c:pt idx="67">
                  <c:v>44298</c:v>
                </c:pt>
                <c:pt idx="68">
                  <c:v>44299</c:v>
                </c:pt>
                <c:pt idx="69">
                  <c:v>44300</c:v>
                </c:pt>
                <c:pt idx="70">
                  <c:v>44301</c:v>
                </c:pt>
                <c:pt idx="71">
                  <c:v>44302</c:v>
                </c:pt>
                <c:pt idx="72">
                  <c:v>44305</c:v>
                </c:pt>
                <c:pt idx="73">
                  <c:v>44306</c:v>
                </c:pt>
                <c:pt idx="74">
                  <c:v>44307</c:v>
                </c:pt>
                <c:pt idx="75">
                  <c:v>44308</c:v>
                </c:pt>
                <c:pt idx="76">
                  <c:v>44309</c:v>
                </c:pt>
                <c:pt idx="77">
                  <c:v>44312</c:v>
                </c:pt>
                <c:pt idx="78">
                  <c:v>44314</c:v>
                </c:pt>
                <c:pt idx="79">
                  <c:v>44315</c:v>
                </c:pt>
                <c:pt idx="80">
                  <c:v>44316</c:v>
                </c:pt>
                <c:pt idx="81">
                  <c:v>44319</c:v>
                </c:pt>
                <c:pt idx="82">
                  <c:v>44320</c:v>
                </c:pt>
                <c:pt idx="83">
                  <c:v>44321</c:v>
                </c:pt>
                <c:pt idx="84">
                  <c:v>44322</c:v>
                </c:pt>
                <c:pt idx="85">
                  <c:v>44323</c:v>
                </c:pt>
                <c:pt idx="86">
                  <c:v>44326</c:v>
                </c:pt>
                <c:pt idx="87">
                  <c:v>44327</c:v>
                </c:pt>
                <c:pt idx="88">
                  <c:v>44328</c:v>
                </c:pt>
                <c:pt idx="89">
                  <c:v>44329</c:v>
                </c:pt>
                <c:pt idx="90">
                  <c:v>44330</c:v>
                </c:pt>
                <c:pt idx="91">
                  <c:v>44333</c:v>
                </c:pt>
                <c:pt idx="92">
                  <c:v>44334</c:v>
                </c:pt>
                <c:pt idx="93">
                  <c:v>44335</c:v>
                </c:pt>
                <c:pt idx="94">
                  <c:v>44336</c:v>
                </c:pt>
                <c:pt idx="95">
                  <c:v>44337</c:v>
                </c:pt>
                <c:pt idx="96">
                  <c:v>44340</c:v>
                </c:pt>
                <c:pt idx="97">
                  <c:v>44341</c:v>
                </c:pt>
                <c:pt idx="98">
                  <c:v>44342</c:v>
                </c:pt>
                <c:pt idx="99">
                  <c:v>44343</c:v>
                </c:pt>
                <c:pt idx="100">
                  <c:v>44344</c:v>
                </c:pt>
                <c:pt idx="101">
                  <c:v>44347</c:v>
                </c:pt>
                <c:pt idx="102">
                  <c:v>44348</c:v>
                </c:pt>
                <c:pt idx="103">
                  <c:v>44349</c:v>
                </c:pt>
                <c:pt idx="104">
                  <c:v>44350</c:v>
                </c:pt>
                <c:pt idx="105">
                  <c:v>44351</c:v>
                </c:pt>
                <c:pt idx="106">
                  <c:v>44354</c:v>
                </c:pt>
                <c:pt idx="107">
                  <c:v>44355</c:v>
                </c:pt>
                <c:pt idx="108">
                  <c:v>44356</c:v>
                </c:pt>
                <c:pt idx="109">
                  <c:v>44357</c:v>
                </c:pt>
                <c:pt idx="110">
                  <c:v>44358</c:v>
                </c:pt>
                <c:pt idx="111">
                  <c:v>44361</c:v>
                </c:pt>
                <c:pt idx="112">
                  <c:v>44362</c:v>
                </c:pt>
                <c:pt idx="113">
                  <c:v>44364</c:v>
                </c:pt>
                <c:pt idx="114">
                  <c:v>44365</c:v>
                </c:pt>
                <c:pt idx="115">
                  <c:v>44368</c:v>
                </c:pt>
                <c:pt idx="116">
                  <c:v>44369</c:v>
                </c:pt>
                <c:pt idx="117">
                  <c:v>44370</c:v>
                </c:pt>
                <c:pt idx="118">
                  <c:v>44371</c:v>
                </c:pt>
                <c:pt idx="119">
                  <c:v>44372</c:v>
                </c:pt>
                <c:pt idx="120">
                  <c:v>44375</c:v>
                </c:pt>
                <c:pt idx="121">
                  <c:v>44376</c:v>
                </c:pt>
                <c:pt idx="122">
                  <c:v>44377</c:v>
                </c:pt>
                <c:pt idx="123">
                  <c:v>44378</c:v>
                </c:pt>
                <c:pt idx="124">
                  <c:v>44379</c:v>
                </c:pt>
                <c:pt idx="125">
                  <c:v>44382</c:v>
                </c:pt>
                <c:pt idx="126">
                  <c:v>44383</c:v>
                </c:pt>
                <c:pt idx="127">
                  <c:v>44384</c:v>
                </c:pt>
                <c:pt idx="128">
                  <c:v>44385</c:v>
                </c:pt>
                <c:pt idx="129">
                  <c:v>44386</c:v>
                </c:pt>
                <c:pt idx="130">
                  <c:v>44389</c:v>
                </c:pt>
                <c:pt idx="131">
                  <c:v>44390</c:v>
                </c:pt>
                <c:pt idx="132">
                  <c:v>44391</c:v>
                </c:pt>
                <c:pt idx="133">
                  <c:v>44392</c:v>
                </c:pt>
                <c:pt idx="134">
                  <c:v>44393</c:v>
                </c:pt>
                <c:pt idx="135">
                  <c:v>44396</c:v>
                </c:pt>
                <c:pt idx="136">
                  <c:v>44397</c:v>
                </c:pt>
                <c:pt idx="137">
                  <c:v>44398</c:v>
                </c:pt>
                <c:pt idx="138">
                  <c:v>44399</c:v>
                </c:pt>
                <c:pt idx="139">
                  <c:v>44400</c:v>
                </c:pt>
                <c:pt idx="140">
                  <c:v>44403</c:v>
                </c:pt>
                <c:pt idx="141">
                  <c:v>44404</c:v>
                </c:pt>
                <c:pt idx="142">
                  <c:v>44405</c:v>
                </c:pt>
                <c:pt idx="143">
                  <c:v>44406</c:v>
                </c:pt>
                <c:pt idx="144">
                  <c:v>44407</c:v>
                </c:pt>
                <c:pt idx="145">
                  <c:v>44410</c:v>
                </c:pt>
                <c:pt idx="146">
                  <c:v>44411</c:v>
                </c:pt>
                <c:pt idx="147">
                  <c:v>44412</c:v>
                </c:pt>
                <c:pt idx="148">
                  <c:v>44413</c:v>
                </c:pt>
                <c:pt idx="149">
                  <c:v>44414</c:v>
                </c:pt>
                <c:pt idx="150">
                  <c:v>44418</c:v>
                </c:pt>
                <c:pt idx="151">
                  <c:v>44419</c:v>
                </c:pt>
                <c:pt idx="152">
                  <c:v>44420</c:v>
                </c:pt>
                <c:pt idx="153">
                  <c:v>44421</c:v>
                </c:pt>
                <c:pt idx="154">
                  <c:v>44424</c:v>
                </c:pt>
                <c:pt idx="155">
                  <c:v>44425</c:v>
                </c:pt>
                <c:pt idx="156">
                  <c:v>44426</c:v>
                </c:pt>
                <c:pt idx="157">
                  <c:v>44427</c:v>
                </c:pt>
                <c:pt idx="158">
                  <c:v>44428</c:v>
                </c:pt>
                <c:pt idx="159">
                  <c:v>44431</c:v>
                </c:pt>
                <c:pt idx="160">
                  <c:v>44432</c:v>
                </c:pt>
                <c:pt idx="161">
                  <c:v>44433</c:v>
                </c:pt>
                <c:pt idx="162">
                  <c:v>44434</c:v>
                </c:pt>
                <c:pt idx="163">
                  <c:v>44435</c:v>
                </c:pt>
                <c:pt idx="164">
                  <c:v>44438</c:v>
                </c:pt>
                <c:pt idx="165">
                  <c:v>44439</c:v>
                </c:pt>
                <c:pt idx="166">
                  <c:v>44440</c:v>
                </c:pt>
                <c:pt idx="167">
                  <c:v>44441</c:v>
                </c:pt>
                <c:pt idx="168">
                  <c:v>44442</c:v>
                </c:pt>
                <c:pt idx="169">
                  <c:v>44445</c:v>
                </c:pt>
                <c:pt idx="170">
                  <c:v>44446</c:v>
                </c:pt>
                <c:pt idx="171">
                  <c:v>44447</c:v>
                </c:pt>
                <c:pt idx="172">
                  <c:v>44448</c:v>
                </c:pt>
                <c:pt idx="173">
                  <c:v>44449</c:v>
                </c:pt>
                <c:pt idx="174">
                  <c:v>44452</c:v>
                </c:pt>
                <c:pt idx="175">
                  <c:v>44453</c:v>
                </c:pt>
                <c:pt idx="176">
                  <c:v>44454</c:v>
                </c:pt>
                <c:pt idx="177">
                  <c:v>44455</c:v>
                </c:pt>
                <c:pt idx="178">
                  <c:v>44456</c:v>
                </c:pt>
                <c:pt idx="179">
                  <c:v>44459</c:v>
                </c:pt>
                <c:pt idx="180">
                  <c:v>44460</c:v>
                </c:pt>
                <c:pt idx="181">
                  <c:v>44461</c:v>
                </c:pt>
                <c:pt idx="182">
                  <c:v>44462</c:v>
                </c:pt>
                <c:pt idx="183">
                  <c:v>44466</c:v>
                </c:pt>
                <c:pt idx="184">
                  <c:v>44467</c:v>
                </c:pt>
                <c:pt idx="185">
                  <c:v>44468</c:v>
                </c:pt>
                <c:pt idx="186">
                  <c:v>44469</c:v>
                </c:pt>
                <c:pt idx="187">
                  <c:v>44470</c:v>
                </c:pt>
              </c:numCache>
            </c:numRef>
          </c:cat>
          <c:val>
            <c:numRef>
              <c:f>Data!$M$3787:$M$3974</c:f>
              <c:numCache>
                <c:formatCode>0.00</c:formatCode>
                <c:ptCount val="188"/>
                <c:pt idx="0">
                  <c:v>38.17</c:v>
                </c:pt>
                <c:pt idx="1">
                  <c:v>42.91</c:v>
                </c:pt>
                <c:pt idx="2">
                  <c:v>41.64</c:v>
                </c:pt>
                <c:pt idx="3">
                  <c:v>43.99</c:v>
                </c:pt>
                <c:pt idx="4">
                  <c:v>42.68</c:v>
                </c:pt>
                <c:pt idx="5">
                  <c:v>39.39</c:v>
                </c:pt>
                <c:pt idx="6">
                  <c:v>41.59</c:v>
                </c:pt>
                <c:pt idx="7">
                  <c:v>38.28</c:v>
                </c:pt>
                <c:pt idx="8">
                  <c:v>36.49</c:v>
                </c:pt>
                <c:pt idx="9">
                  <c:v>32.950000000000003</c:v>
                </c:pt>
                <c:pt idx="10">
                  <c:v>29.57</c:v>
                </c:pt>
                <c:pt idx="11">
                  <c:v>34.840000000000003</c:v>
                </c:pt>
                <c:pt idx="12">
                  <c:v>33.42</c:v>
                </c:pt>
                <c:pt idx="13">
                  <c:v>30.44</c:v>
                </c:pt>
                <c:pt idx="14">
                  <c:v>27.82</c:v>
                </c:pt>
                <c:pt idx="15">
                  <c:v>24.64</c:v>
                </c:pt>
                <c:pt idx="16">
                  <c:v>30.32</c:v>
                </c:pt>
                <c:pt idx="17">
                  <c:v>32.369999999999997</c:v>
                </c:pt>
                <c:pt idx="18">
                  <c:v>34.5</c:v>
                </c:pt>
                <c:pt idx="19">
                  <c:v>34.229999999999997</c:v>
                </c:pt>
                <c:pt idx="20">
                  <c:v>33.33</c:v>
                </c:pt>
                <c:pt idx="21">
                  <c:v>41.73</c:v>
                </c:pt>
                <c:pt idx="22">
                  <c:v>43.17</c:v>
                </c:pt>
                <c:pt idx="23">
                  <c:v>47.12</c:v>
                </c:pt>
                <c:pt idx="24">
                  <c:v>48.04</c:v>
                </c:pt>
                <c:pt idx="25">
                  <c:v>43.33</c:v>
                </c:pt>
                <c:pt idx="26">
                  <c:v>42.9</c:v>
                </c:pt>
                <c:pt idx="27">
                  <c:v>39.51</c:v>
                </c:pt>
                <c:pt idx="28">
                  <c:v>36.799999999999997</c:v>
                </c:pt>
                <c:pt idx="29">
                  <c:v>33.31</c:v>
                </c:pt>
                <c:pt idx="30">
                  <c:v>28.26</c:v>
                </c:pt>
                <c:pt idx="31">
                  <c:v>32.729999999999997</c:v>
                </c:pt>
                <c:pt idx="32">
                  <c:v>30.56</c:v>
                </c:pt>
                <c:pt idx="33">
                  <c:v>29.33</c:v>
                </c:pt>
                <c:pt idx="34">
                  <c:v>29.2</c:v>
                </c:pt>
                <c:pt idx="35">
                  <c:v>25.96</c:v>
                </c:pt>
                <c:pt idx="36">
                  <c:v>32.46</c:v>
                </c:pt>
                <c:pt idx="37">
                  <c:v>31.65</c:v>
                </c:pt>
                <c:pt idx="38">
                  <c:v>31.38</c:v>
                </c:pt>
                <c:pt idx="39">
                  <c:v>30.57</c:v>
                </c:pt>
                <c:pt idx="40">
                  <c:v>29.86</c:v>
                </c:pt>
                <c:pt idx="41">
                  <c:v>38.590000000000003</c:v>
                </c:pt>
                <c:pt idx="42">
                  <c:v>38.31</c:v>
                </c:pt>
                <c:pt idx="43">
                  <c:v>37.340000000000003</c:v>
                </c:pt>
                <c:pt idx="44">
                  <c:v>34.58</c:v>
                </c:pt>
                <c:pt idx="45">
                  <c:v>32</c:v>
                </c:pt>
                <c:pt idx="46">
                  <c:v>33.76</c:v>
                </c:pt>
                <c:pt idx="47">
                  <c:v>31.66</c:v>
                </c:pt>
                <c:pt idx="48">
                  <c:v>30.86</c:v>
                </c:pt>
                <c:pt idx="49">
                  <c:v>28.87</c:v>
                </c:pt>
                <c:pt idx="50">
                  <c:v>26.16</c:v>
                </c:pt>
                <c:pt idx="51">
                  <c:v>32.119999999999997</c:v>
                </c:pt>
                <c:pt idx="52">
                  <c:v>30.84</c:v>
                </c:pt>
                <c:pt idx="53">
                  <c:v>33.46</c:v>
                </c:pt>
                <c:pt idx="54">
                  <c:v>32.19</c:v>
                </c:pt>
                <c:pt idx="55">
                  <c:v>33.89</c:v>
                </c:pt>
                <c:pt idx="56">
                  <c:v>33.97</c:v>
                </c:pt>
                <c:pt idx="57">
                  <c:v>35.409999999999997</c:v>
                </c:pt>
                <c:pt idx="58">
                  <c:v>37.53</c:v>
                </c:pt>
                <c:pt idx="59">
                  <c:v>40.880000000000003</c:v>
                </c:pt>
                <c:pt idx="60">
                  <c:v>47.93</c:v>
                </c:pt>
                <c:pt idx="61">
                  <c:v>47.75</c:v>
                </c:pt>
                <c:pt idx="62">
                  <c:v>46.62</c:v>
                </c:pt>
                <c:pt idx="63">
                  <c:v>47.05</c:v>
                </c:pt>
                <c:pt idx="64">
                  <c:v>47.8</c:v>
                </c:pt>
                <c:pt idx="65">
                  <c:v>47.34</c:v>
                </c:pt>
                <c:pt idx="66">
                  <c:v>45.25</c:v>
                </c:pt>
                <c:pt idx="67">
                  <c:v>44.78</c:v>
                </c:pt>
                <c:pt idx="68">
                  <c:v>44.2</c:v>
                </c:pt>
                <c:pt idx="69">
                  <c:v>41.64</c:v>
                </c:pt>
                <c:pt idx="70">
                  <c:v>38.700000000000003</c:v>
                </c:pt>
                <c:pt idx="71">
                  <c:v>37.200000000000003</c:v>
                </c:pt>
                <c:pt idx="72">
                  <c:v>32.96</c:v>
                </c:pt>
                <c:pt idx="73">
                  <c:v>38.61</c:v>
                </c:pt>
                <c:pt idx="74">
                  <c:v>38.33</c:v>
                </c:pt>
                <c:pt idx="75">
                  <c:v>39.43</c:v>
                </c:pt>
                <c:pt idx="76">
                  <c:v>38.78</c:v>
                </c:pt>
                <c:pt idx="77">
                  <c:v>37.43</c:v>
                </c:pt>
                <c:pt idx="78">
                  <c:v>41.31</c:v>
                </c:pt>
                <c:pt idx="79">
                  <c:v>40.71</c:v>
                </c:pt>
                <c:pt idx="80">
                  <c:v>39.76</c:v>
                </c:pt>
                <c:pt idx="81">
                  <c:v>39.03</c:v>
                </c:pt>
                <c:pt idx="82">
                  <c:v>45.88</c:v>
                </c:pt>
                <c:pt idx="83">
                  <c:v>45.66</c:v>
                </c:pt>
                <c:pt idx="84">
                  <c:v>46.58</c:v>
                </c:pt>
                <c:pt idx="85">
                  <c:v>43.2</c:v>
                </c:pt>
                <c:pt idx="86">
                  <c:v>41.84</c:v>
                </c:pt>
                <c:pt idx="87">
                  <c:v>44.4</c:v>
                </c:pt>
                <c:pt idx="88">
                  <c:v>41.89</c:v>
                </c:pt>
                <c:pt idx="89">
                  <c:v>41.48</c:v>
                </c:pt>
                <c:pt idx="90">
                  <c:v>40.58</c:v>
                </c:pt>
                <c:pt idx="91">
                  <c:v>39.22</c:v>
                </c:pt>
                <c:pt idx="92">
                  <c:v>42.66</c:v>
                </c:pt>
                <c:pt idx="93">
                  <c:v>41.69</c:v>
                </c:pt>
                <c:pt idx="94">
                  <c:v>41.87</c:v>
                </c:pt>
                <c:pt idx="95">
                  <c:v>41.06</c:v>
                </c:pt>
                <c:pt idx="96">
                  <c:v>39.159999999999997</c:v>
                </c:pt>
                <c:pt idx="97">
                  <c:v>46.86</c:v>
                </c:pt>
                <c:pt idx="98">
                  <c:v>45.53</c:v>
                </c:pt>
                <c:pt idx="99">
                  <c:v>46.1</c:v>
                </c:pt>
                <c:pt idx="100">
                  <c:v>46.69</c:v>
                </c:pt>
                <c:pt idx="101">
                  <c:v>47.07</c:v>
                </c:pt>
                <c:pt idx="102">
                  <c:v>52.31</c:v>
                </c:pt>
                <c:pt idx="103">
                  <c:v>51.94</c:v>
                </c:pt>
                <c:pt idx="104">
                  <c:v>50.99</c:v>
                </c:pt>
                <c:pt idx="105">
                  <c:v>52.8</c:v>
                </c:pt>
                <c:pt idx="106">
                  <c:v>53.9</c:v>
                </c:pt>
                <c:pt idx="107">
                  <c:v>56.42</c:v>
                </c:pt>
                <c:pt idx="108">
                  <c:v>56.96</c:v>
                </c:pt>
                <c:pt idx="109">
                  <c:v>58.69</c:v>
                </c:pt>
                <c:pt idx="110">
                  <c:v>58.4</c:v>
                </c:pt>
                <c:pt idx="111">
                  <c:v>58.27</c:v>
                </c:pt>
                <c:pt idx="112">
                  <c:v>59.8</c:v>
                </c:pt>
                <c:pt idx="113">
                  <c:v>59.43</c:v>
                </c:pt>
                <c:pt idx="114">
                  <c:v>58.24</c:v>
                </c:pt>
                <c:pt idx="115">
                  <c:v>56.62</c:v>
                </c:pt>
                <c:pt idx="116">
                  <c:v>59.73</c:v>
                </c:pt>
                <c:pt idx="117">
                  <c:v>58.81</c:v>
                </c:pt>
                <c:pt idx="118">
                  <c:v>56.71</c:v>
                </c:pt>
                <c:pt idx="119">
                  <c:v>55.84</c:v>
                </c:pt>
                <c:pt idx="120">
                  <c:v>54.15</c:v>
                </c:pt>
                <c:pt idx="121">
                  <c:v>56.93</c:v>
                </c:pt>
                <c:pt idx="122">
                  <c:v>54.69</c:v>
                </c:pt>
                <c:pt idx="123">
                  <c:v>53.51</c:v>
                </c:pt>
                <c:pt idx="124">
                  <c:v>53.76</c:v>
                </c:pt>
                <c:pt idx="125">
                  <c:v>51.61</c:v>
                </c:pt>
                <c:pt idx="126">
                  <c:v>55.04</c:v>
                </c:pt>
                <c:pt idx="127">
                  <c:v>53.63</c:v>
                </c:pt>
                <c:pt idx="128">
                  <c:v>53.22</c:v>
                </c:pt>
                <c:pt idx="129">
                  <c:v>52.71</c:v>
                </c:pt>
                <c:pt idx="130">
                  <c:v>53.16</c:v>
                </c:pt>
                <c:pt idx="131">
                  <c:v>54.98</c:v>
                </c:pt>
                <c:pt idx="132">
                  <c:v>53.33</c:v>
                </c:pt>
                <c:pt idx="133">
                  <c:v>55.78</c:v>
                </c:pt>
                <c:pt idx="134">
                  <c:v>58.15</c:v>
                </c:pt>
                <c:pt idx="135">
                  <c:v>65.2</c:v>
                </c:pt>
                <c:pt idx="136">
                  <c:v>69.2</c:v>
                </c:pt>
                <c:pt idx="137">
                  <c:v>65.11</c:v>
                </c:pt>
                <c:pt idx="138">
                  <c:v>60.36</c:v>
                </c:pt>
                <c:pt idx="139">
                  <c:v>57.34</c:v>
                </c:pt>
                <c:pt idx="140">
                  <c:v>55.57</c:v>
                </c:pt>
                <c:pt idx="141">
                  <c:v>56.01</c:v>
                </c:pt>
                <c:pt idx="142">
                  <c:v>54.8</c:v>
                </c:pt>
                <c:pt idx="143">
                  <c:v>54.37</c:v>
                </c:pt>
                <c:pt idx="144">
                  <c:v>53.71</c:v>
                </c:pt>
                <c:pt idx="145">
                  <c:v>53.56</c:v>
                </c:pt>
                <c:pt idx="146">
                  <c:v>54.76</c:v>
                </c:pt>
                <c:pt idx="147">
                  <c:v>53.17</c:v>
                </c:pt>
                <c:pt idx="148">
                  <c:v>52.09</c:v>
                </c:pt>
                <c:pt idx="149">
                  <c:v>51.08</c:v>
                </c:pt>
                <c:pt idx="150">
                  <c:v>53.37</c:v>
                </c:pt>
                <c:pt idx="151">
                  <c:v>52.79</c:v>
                </c:pt>
                <c:pt idx="152">
                  <c:v>52.25</c:v>
                </c:pt>
                <c:pt idx="153">
                  <c:v>52.49</c:v>
                </c:pt>
                <c:pt idx="154">
                  <c:v>53.4</c:v>
                </c:pt>
                <c:pt idx="155">
                  <c:v>54.77</c:v>
                </c:pt>
                <c:pt idx="156">
                  <c:v>53.68</c:v>
                </c:pt>
                <c:pt idx="157">
                  <c:v>52.81</c:v>
                </c:pt>
                <c:pt idx="158">
                  <c:v>51.89</c:v>
                </c:pt>
                <c:pt idx="159">
                  <c:v>52.34</c:v>
                </c:pt>
                <c:pt idx="160">
                  <c:v>56.11</c:v>
                </c:pt>
                <c:pt idx="161">
                  <c:v>54.64</c:v>
                </c:pt>
                <c:pt idx="162">
                  <c:v>54.84</c:v>
                </c:pt>
                <c:pt idx="163">
                  <c:v>55.79</c:v>
                </c:pt>
                <c:pt idx="164">
                  <c:v>58.43</c:v>
                </c:pt>
                <c:pt idx="165">
                  <c:v>67.599999999999994</c:v>
                </c:pt>
                <c:pt idx="166">
                  <c:v>67.84</c:v>
                </c:pt>
                <c:pt idx="167">
                  <c:v>69.150000000000006</c:v>
                </c:pt>
                <c:pt idx="168">
                  <c:v>69.56</c:v>
                </c:pt>
                <c:pt idx="169">
                  <c:v>71.239999999999995</c:v>
                </c:pt>
                <c:pt idx="170">
                  <c:v>73.72</c:v>
                </c:pt>
                <c:pt idx="171">
                  <c:v>73.86</c:v>
                </c:pt>
                <c:pt idx="172">
                  <c:v>75.290000000000006</c:v>
                </c:pt>
                <c:pt idx="173">
                  <c:v>78.459999999999994</c:v>
                </c:pt>
                <c:pt idx="174">
                  <c:v>81.19</c:v>
                </c:pt>
                <c:pt idx="175">
                  <c:v>85.27</c:v>
                </c:pt>
                <c:pt idx="176">
                  <c:v>83.86</c:v>
                </c:pt>
                <c:pt idx="177">
                  <c:v>82.1</c:v>
                </c:pt>
                <c:pt idx="178">
                  <c:v>81.59</c:v>
                </c:pt>
                <c:pt idx="179">
                  <c:v>81.23</c:v>
                </c:pt>
                <c:pt idx="180">
                  <c:v>86.31</c:v>
                </c:pt>
                <c:pt idx="181">
                  <c:v>86.53</c:v>
                </c:pt>
                <c:pt idx="182">
                  <c:v>89.52</c:v>
                </c:pt>
                <c:pt idx="183">
                  <c:v>95.45</c:v>
                </c:pt>
                <c:pt idx="184">
                  <c:v>101.92</c:v>
                </c:pt>
                <c:pt idx="185">
                  <c:v>98.36</c:v>
                </c:pt>
                <c:pt idx="186">
                  <c:v>93.9</c:v>
                </c:pt>
                <c:pt idx="187">
                  <c:v>89.18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AD-419A-85AC-A15A6C1C2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420760"/>
        <c:axId val="641421544"/>
      </c:lineChart>
      <c:dateAx>
        <c:axId val="641423896"/>
        <c:scaling>
          <c:orientation val="minMax"/>
        </c:scaling>
        <c:delete val="0"/>
        <c:axPos val="b"/>
        <c:numFmt formatCode="dd\-mmm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cap="none" spc="4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1427424"/>
        <c:crosses val="autoZero"/>
        <c:auto val="1"/>
        <c:lblOffset val="100"/>
        <c:baseTimeUnit val="days"/>
        <c:majorUnit val="9"/>
        <c:majorTimeUnit val="days"/>
      </c:dateAx>
      <c:valAx>
        <c:axId val="6414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52752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/>
                  <a:t>10 kg</a:t>
                </a:r>
                <a:r>
                  <a:rPr lang="en-ZA" baseline="0"/>
                  <a:t> bags</a:t>
                </a:r>
                <a:endParaRPr lang="en-ZA"/>
              </a:p>
            </c:rich>
          </c:tx>
          <c:layout>
            <c:manualLayout>
              <c:xMode val="edge"/>
              <c:yMode val="edge"/>
              <c:x val="1.2033225216234197E-2"/>
              <c:y val="0.279850978068069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1423896"/>
        <c:crosses val="autoZero"/>
        <c:crossBetween val="between"/>
        <c:majorUnit val="100000"/>
      </c:valAx>
      <c:catAx>
        <c:axId val="6414207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41421544"/>
        <c:crosses val="autoZero"/>
        <c:auto val="0"/>
        <c:lblAlgn val="ctr"/>
        <c:lblOffset val="100"/>
        <c:noMultiLvlLbl val="0"/>
      </c:catAx>
      <c:valAx>
        <c:axId val="641421544"/>
        <c:scaling>
          <c:orientation val="minMax"/>
          <c:max val="10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/>
                  <a:t>Price (R/10 kg)</a:t>
                </a:r>
              </a:p>
            </c:rich>
          </c:tx>
          <c:layout>
            <c:manualLayout>
              <c:xMode val="edge"/>
              <c:yMode val="edge"/>
              <c:x val="0.96366745675316035"/>
              <c:y val="0.254535469518123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&quot;R&quot;* #,##0_);_(&quot;R&quot;* \(#,##0\);_(&quot;R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420760"/>
        <c:crosses val="max"/>
        <c:crossBetween val="between"/>
        <c:majorUnit val="4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687013436221382"/>
          <c:y val="0.90738405769893749"/>
          <c:w val="0.33729195153811281"/>
          <c:h val="4.6300638871779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'Aug sales'!$H$29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rgbClr val="576747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 sales'!$F$30:$F$33</c:f>
              <c:strCache>
                <c:ptCount val="4"/>
                <c:pt idx="0">
                  <c:v>Class 1</c:v>
                </c:pt>
                <c:pt idx="1">
                  <c:v>Class 2</c:v>
                </c:pt>
                <c:pt idx="2">
                  <c:v>Class 3</c:v>
                </c:pt>
                <c:pt idx="3">
                  <c:v>Class 4</c:v>
                </c:pt>
              </c:strCache>
            </c:strRef>
          </c:cat>
          <c:val>
            <c:numRef>
              <c:f>'Aug sales'!$H$30:$H$33</c:f>
              <c:numCache>
                <c:formatCode>0%</c:formatCode>
                <c:ptCount val="4"/>
                <c:pt idx="0">
                  <c:v>0.78875047401696841</c:v>
                </c:pt>
                <c:pt idx="1">
                  <c:v>0.15617739619221546</c:v>
                </c:pt>
                <c:pt idx="2">
                  <c:v>5.2403184633754298E-2</c:v>
                </c:pt>
                <c:pt idx="3" formatCode="0.0%">
                  <c:v>2.6689451570618226E-3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A-4F22-9984-292438D02967}"/>
            </c:ext>
          </c:extLst>
        </c:ser>
        <c:ser>
          <c:idx val="2"/>
          <c:order val="2"/>
          <c:tx>
            <c:strRef>
              <c:f>'Aug sales'!$G$61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rgbClr val="CA9C4A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'Aug sales'!$G$62:$G$65</c:f>
              <c:numCache>
                <c:formatCode>0%</c:formatCode>
                <c:ptCount val="4"/>
                <c:pt idx="0">
                  <c:v>0.83170366732532286</c:v>
                </c:pt>
                <c:pt idx="1">
                  <c:v>0.12354105449817153</c:v>
                </c:pt>
                <c:pt idx="2">
                  <c:v>4.3133467701399655E-2</c:v>
                </c:pt>
                <c:pt idx="3" formatCode="0.0%">
                  <c:v>1.6218104751059262E-3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A-4F22-9984-292438D02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9545584"/>
        <c:axId val="9395393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'Aug sales'!$G$29</c15:sqref>
                        </c15:formulaRef>
                      </c:ext>
                    </c:extLst>
                    <c:strCache>
                      <c:ptCount val="1"/>
                      <c:pt idx="0">
                        <c:v>Jul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'Aug sales'!$F$30:$F$33</c15:sqref>
                        </c15:formulaRef>
                      </c:ext>
                    </c:extLst>
                    <c:strCache>
                      <c:ptCount val="4"/>
                      <c:pt idx="0">
                        <c:v>Class 1</c:v>
                      </c:pt>
                      <c:pt idx="1">
                        <c:v>Class 2</c:v>
                      </c:pt>
                      <c:pt idx="2">
                        <c:v>Class 3</c:v>
                      </c:pt>
                      <c:pt idx="3">
                        <c:v>Class 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'Aug sales'!$G$30:$G$33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0.73450347710428654</c:v>
                      </c:pt>
                      <c:pt idx="1">
                        <c:v>0.18663088836158309</c:v>
                      </c:pt>
                      <c:pt idx="2">
                        <c:v>7.4821533627732875E-2</c:v>
                      </c:pt>
                      <c:pt idx="3" formatCode="0.0%">
                        <c:v>4.0441009063974217E-3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A6A-4F22-9984-292438D02967}"/>
                  </c:ext>
                </c:extLst>
              </c15:ser>
            </c15:filteredBarSeries>
          </c:ext>
        </c:extLst>
      </c:barChart>
      <c:catAx>
        <c:axId val="93954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539344"/>
        <c:crosses val="autoZero"/>
        <c:auto val="1"/>
        <c:lblAlgn val="ctr"/>
        <c:lblOffset val="100"/>
        <c:noMultiLvlLbl val="0"/>
      </c:catAx>
      <c:valAx>
        <c:axId val="93953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54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'Aug sales'!$L$29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rgbClr val="5767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 sales'!$J$30:$J$35</c:f>
              <c:strCache>
                <c:ptCount val="6"/>
                <c:pt idx="0">
                  <c:v>Large</c:v>
                </c:pt>
                <c:pt idx="1">
                  <c:v>Large Meduim</c:v>
                </c:pt>
                <c:pt idx="2">
                  <c:v>Meduim</c:v>
                </c:pt>
                <c:pt idx="3">
                  <c:v>Small Meduim</c:v>
                </c:pt>
                <c:pt idx="4">
                  <c:v>Small</c:v>
                </c:pt>
                <c:pt idx="5">
                  <c:v>Baby</c:v>
                </c:pt>
              </c:strCache>
            </c:strRef>
          </c:cat>
          <c:val>
            <c:numRef>
              <c:f>'Aug sales'!$L$30:$L$35</c:f>
              <c:numCache>
                <c:formatCode>0%</c:formatCode>
                <c:ptCount val="6"/>
                <c:pt idx="0">
                  <c:v>0.21673608803240751</c:v>
                </c:pt>
                <c:pt idx="1">
                  <c:v>0.26330035469179136</c:v>
                </c:pt>
                <c:pt idx="2">
                  <c:v>0.19388826280692978</c:v>
                </c:pt>
                <c:pt idx="3">
                  <c:v>5.1605688558086303E-2</c:v>
                </c:pt>
                <c:pt idx="4">
                  <c:v>4.709971767834957E-2</c:v>
                </c:pt>
                <c:pt idx="5">
                  <c:v>1.612036224940391E-2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B-4673-9E1C-3E29D6B3BDE0}"/>
            </c:ext>
          </c:extLst>
        </c:ser>
        <c:ser>
          <c:idx val="2"/>
          <c:order val="2"/>
          <c:tx>
            <c:strRef>
              <c:f>'Aug sales'!$M$29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rgbClr val="CA9C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 sales'!$J$30:$J$35</c:f>
              <c:strCache>
                <c:ptCount val="6"/>
                <c:pt idx="0">
                  <c:v>Large</c:v>
                </c:pt>
                <c:pt idx="1">
                  <c:v>Large Meduim</c:v>
                </c:pt>
                <c:pt idx="2">
                  <c:v>Meduim</c:v>
                </c:pt>
                <c:pt idx="3">
                  <c:v>Small Meduim</c:v>
                </c:pt>
                <c:pt idx="4">
                  <c:v>Small</c:v>
                </c:pt>
                <c:pt idx="5">
                  <c:v>Baby</c:v>
                </c:pt>
              </c:strCache>
            </c:strRef>
          </c:cat>
          <c:val>
            <c:numRef>
              <c:f>'Aug sales'!$M$30:$M$35</c:f>
              <c:numCache>
                <c:formatCode>0%</c:formatCode>
                <c:ptCount val="6"/>
                <c:pt idx="0">
                  <c:v>0.20048599929794608</c:v>
                </c:pt>
                <c:pt idx="1">
                  <c:v>0.26410329091894902</c:v>
                </c:pt>
                <c:pt idx="2">
                  <c:v>0.20761695542616815</c:v>
                </c:pt>
                <c:pt idx="3">
                  <c:v>4.1504241163761495E-2</c:v>
                </c:pt>
                <c:pt idx="4">
                  <c:v>8.4148907943591783E-2</c:v>
                </c:pt>
                <c:pt idx="5">
                  <c:v>3.3844272574906353E-2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3B-4673-9E1C-3E29D6B3BD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9526448"/>
        <c:axId val="9395268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'Aug sales'!$K$29</c15:sqref>
                        </c15:formulaRef>
                      </c:ext>
                    </c:extLst>
                    <c:strCache>
                      <c:ptCount val="1"/>
                      <c:pt idx="0">
                        <c:v>Jul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'Aug sales'!$J$30:$J$35</c15:sqref>
                        </c15:formulaRef>
                      </c:ext>
                    </c:extLst>
                    <c:strCache>
                      <c:ptCount val="6"/>
                      <c:pt idx="0">
                        <c:v>Large</c:v>
                      </c:pt>
                      <c:pt idx="1">
                        <c:v>Large Meduim</c:v>
                      </c:pt>
                      <c:pt idx="2">
                        <c:v>Meduim</c:v>
                      </c:pt>
                      <c:pt idx="3">
                        <c:v>Small Meduim</c:v>
                      </c:pt>
                      <c:pt idx="4">
                        <c:v>Small</c:v>
                      </c:pt>
                      <c:pt idx="5">
                        <c:v>Baby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'Aug sales'!$K$30:$K$35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0.19553922952662334</c:v>
                      </c:pt>
                      <c:pt idx="1">
                        <c:v>0.23366168866018372</c:v>
                      </c:pt>
                      <c:pt idx="2">
                        <c:v>0.1896386105014167</c:v>
                      </c:pt>
                      <c:pt idx="3">
                        <c:v>5.5487374477708573E-2</c:v>
                      </c:pt>
                      <c:pt idx="4">
                        <c:v>4.3468450863503739E-2</c:v>
                      </c:pt>
                      <c:pt idx="5">
                        <c:v>1.6708123074850499E-2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F3B-4673-9E1C-3E29D6B3BDE0}"/>
                  </c:ext>
                </c:extLst>
              </c15:ser>
            </c15:filteredBarSeries>
          </c:ext>
        </c:extLst>
      </c:barChart>
      <c:catAx>
        <c:axId val="9395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526864"/>
        <c:crosses val="autoZero"/>
        <c:auto val="1"/>
        <c:lblAlgn val="ctr"/>
        <c:lblOffset val="100"/>
        <c:noMultiLvlLbl val="0"/>
      </c:catAx>
      <c:valAx>
        <c:axId val="93952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52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96357624108879"/>
          <c:y val="4.1424935373323993E-2"/>
          <c:w val="0.88223418313650748"/>
          <c:h val="0.7970758424815545"/>
        </c:manualLayout>
      </c:layout>
      <c:barChart>
        <c:barDir val="col"/>
        <c:grouping val="clustered"/>
        <c:varyColors val="0"/>
        <c:ser>
          <c:idx val="2"/>
          <c:order val="1"/>
          <c:tx>
            <c:v>2018</c:v>
          </c:tx>
          <c:spPr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'verwagte volume'!$A$6:$A$17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'verwagte volume'!$F$6:$F$17</c:f>
              <c:numCache>
                <c:formatCode>#,##0</c:formatCode>
                <c:ptCount val="12"/>
                <c:pt idx="0">
                  <c:v>8664126.2100000009</c:v>
                </c:pt>
                <c:pt idx="1">
                  <c:v>9440682.2100000009</c:v>
                </c:pt>
                <c:pt idx="2">
                  <c:v>9258510.4800000004</c:v>
                </c:pt>
                <c:pt idx="3">
                  <c:v>9520114.3399999999</c:v>
                </c:pt>
                <c:pt idx="4">
                  <c:v>10078432.34</c:v>
                </c:pt>
                <c:pt idx="5">
                  <c:v>10844264.32</c:v>
                </c:pt>
                <c:pt idx="6">
                  <c:v>11065220.789999999</c:v>
                </c:pt>
                <c:pt idx="7">
                  <c:v>10734859.020000001</c:v>
                </c:pt>
                <c:pt idx="8">
                  <c:v>10414679.189999999</c:v>
                </c:pt>
                <c:pt idx="9">
                  <c:v>9765892.0899999999</c:v>
                </c:pt>
                <c:pt idx="10">
                  <c:v>9410858.3200000003</c:v>
                </c:pt>
                <c:pt idx="11">
                  <c:v>8462211.5899999999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F-445E-B744-A7EED249B241}"/>
            </c:ext>
          </c:extLst>
        </c:ser>
        <c:ser>
          <c:idx val="3"/>
          <c:order val="2"/>
          <c:tx>
            <c:v>2019</c:v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'verwagte volume'!$A$6:$A$17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'verwagte volume'!$G$6:$G$17</c:f>
              <c:numCache>
                <c:formatCode>#,##0</c:formatCode>
                <c:ptCount val="12"/>
                <c:pt idx="0">
                  <c:v>8276274.71</c:v>
                </c:pt>
                <c:pt idx="1">
                  <c:v>8765882.3000000007</c:v>
                </c:pt>
                <c:pt idx="2">
                  <c:v>9621253.9900000002</c:v>
                </c:pt>
                <c:pt idx="3">
                  <c:v>9457867.6099999994</c:v>
                </c:pt>
                <c:pt idx="4">
                  <c:v>10210222.640000001</c:v>
                </c:pt>
                <c:pt idx="5">
                  <c:v>10336982.75</c:v>
                </c:pt>
                <c:pt idx="6">
                  <c:v>10067865.58</c:v>
                </c:pt>
                <c:pt idx="7">
                  <c:v>9664552.6300000008</c:v>
                </c:pt>
                <c:pt idx="8">
                  <c:v>8980892.7899999991</c:v>
                </c:pt>
                <c:pt idx="9">
                  <c:v>9811954.3200000003</c:v>
                </c:pt>
                <c:pt idx="10">
                  <c:v>10031649.560000001</c:v>
                </c:pt>
                <c:pt idx="11">
                  <c:v>9715734.120000001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9F-445E-B744-A7EED249B241}"/>
            </c:ext>
          </c:extLst>
        </c:ser>
        <c:ser>
          <c:idx val="0"/>
          <c:order val="3"/>
          <c:tx>
            <c:v>2020</c:v>
          </c:tx>
          <c:spPr>
            <a:solidFill>
              <a:srgbClr val="576747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strRef>
              <c:f>'verwagte volume'!$A$6:$A$17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'verwagte volume'!$H$6:$H$17</c:f>
              <c:numCache>
                <c:formatCode>#,##0</c:formatCode>
                <c:ptCount val="12"/>
                <c:pt idx="0">
                  <c:v>8927004.3699999992</c:v>
                </c:pt>
                <c:pt idx="1">
                  <c:v>9646437.129999999</c:v>
                </c:pt>
                <c:pt idx="2">
                  <c:v>9778437.5</c:v>
                </c:pt>
                <c:pt idx="3">
                  <c:v>7970610.54</c:v>
                </c:pt>
                <c:pt idx="4">
                  <c:v>8947682.6999999993</c:v>
                </c:pt>
                <c:pt idx="5">
                  <c:v>8864828.7599999998</c:v>
                </c:pt>
                <c:pt idx="6">
                  <c:v>8348521.5899999999</c:v>
                </c:pt>
                <c:pt idx="7">
                  <c:v>7955179.2400000002</c:v>
                </c:pt>
                <c:pt idx="8">
                  <c:v>7875794.1699999999</c:v>
                </c:pt>
                <c:pt idx="9" formatCode="_ * #\ ##0_ ;_ * \-#\ ##0_ ;_ * &quot;-&quot;??_ ;_ @_ ">
                  <c:v>7970364.3700000001</c:v>
                </c:pt>
                <c:pt idx="10" formatCode="_ * #\ ##0_ ;_ * \-#\ ##0_ ;_ * &quot;-&quot;??_ ;_ @_ ">
                  <c:v>9119182.6899999995</c:v>
                </c:pt>
                <c:pt idx="11">
                  <c:v>9498394.4660400003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9F-445E-B744-A7EED249B241}"/>
            </c:ext>
          </c:extLst>
        </c:ser>
        <c:ser>
          <c:idx val="4"/>
          <c:order val="4"/>
          <c:tx>
            <c:v>2021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'verwagte volume'!$I$6:$I$17</c:f>
              <c:numCache>
                <c:formatCode>#,##0</c:formatCode>
                <c:ptCount val="12"/>
                <c:pt idx="0">
                  <c:v>9630008.3200000003</c:v>
                </c:pt>
                <c:pt idx="1">
                  <c:v>10024238.48</c:v>
                </c:pt>
                <c:pt idx="2">
                  <c:v>9467165.1999999993</c:v>
                </c:pt>
                <c:pt idx="3">
                  <c:v>9645771.9700000007</c:v>
                </c:pt>
                <c:pt idx="4">
                  <c:v>9145832.5300000012</c:v>
                </c:pt>
                <c:pt idx="5">
                  <c:v>7994071.5</c:v>
                </c:pt>
                <c:pt idx="6">
                  <c:v>8111133.7400000002</c:v>
                </c:pt>
                <c:pt idx="7">
                  <c:v>8102347.0800000001</c:v>
                </c:pt>
                <c:pt idx="8">
                  <c:v>6663509.1799999997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9F-445E-B744-A7EED249B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391101056"/>
        <c:axId val="39110380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v>2017</c:v>
                </c:tx>
                <c:spPr>
                  <a:solidFill>
                    <a:srgbClr val="FFC00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'verwagte volume'!$A$6:$A$17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'verwagte volume'!$E$6:$E$17</c15:sqref>
                        </c15:formulaRef>
                      </c:ext>
                    </c:extLst>
                    <c:numCache>
                      <c:formatCode>_ * #\ ##0_ ;_ * \-#\ ##0_ ;_ * "-"??_ ;_ @_ </c:formatCode>
                      <c:ptCount val="12"/>
                      <c:pt idx="0">
                        <c:v>7890884.0219999999</c:v>
                      </c:pt>
                      <c:pt idx="1">
                        <c:v>8875295.6289999988</c:v>
                      </c:pt>
                      <c:pt idx="2">
                        <c:v>10079755.149</c:v>
                      </c:pt>
                      <c:pt idx="3" formatCode="#,##0">
                        <c:v>10140355.478</c:v>
                      </c:pt>
                      <c:pt idx="4" formatCode="#,##0">
                        <c:v>10220713.376</c:v>
                      </c:pt>
                      <c:pt idx="5" formatCode="#,##0">
                        <c:v>10244382.546</c:v>
                      </c:pt>
                      <c:pt idx="6" formatCode="#,##0">
                        <c:v>10490329.105000002</c:v>
                      </c:pt>
                      <c:pt idx="7" formatCode="#,##0">
                        <c:v>9898851.3010000009</c:v>
                      </c:pt>
                      <c:pt idx="8" formatCode="#,##0">
                        <c:v>9986648.7939999998</c:v>
                      </c:pt>
                      <c:pt idx="9" formatCode="#,##0">
                        <c:v>9755699.5920000002</c:v>
                      </c:pt>
                      <c:pt idx="10" formatCode="#,##0">
                        <c:v>10486133</c:v>
                      </c:pt>
                      <c:pt idx="11" formatCode="#,##0">
                        <c:v>9656576.2510000002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4C9F-445E-B744-A7EED249B24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101056"/>
        <c:axId val="391103800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'verwagte volume'!$V$5</c15:sqref>
                        </c15:formulaRef>
                      </c:ext>
                    </c:extLst>
                    <c:strCache>
                      <c:ptCount val="1"/>
                      <c:pt idx="0">
                        <c:v>5 Year average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'verwagte volume'!$V$6:$V$17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8216233.8329999996</c:v>
                      </c:pt>
                      <c:pt idx="1">
                        <c:v>8666770.3039999995</c:v>
                      </c:pt>
                      <c:pt idx="2">
                        <c:v>9083214.4230000004</c:v>
                      </c:pt>
                      <c:pt idx="3">
                        <c:v>9110129.3839999996</c:v>
                      </c:pt>
                      <c:pt idx="4">
                        <c:v>9617713.0467999987</c:v>
                      </c:pt>
                      <c:pt idx="5">
                        <c:v>9724112.8024000004</c:v>
                      </c:pt>
                      <c:pt idx="6">
                        <c:v>9733203.0076000001</c:v>
                      </c:pt>
                      <c:pt idx="7">
                        <c:v>9380749.1994000021</c:v>
                      </c:pt>
                      <c:pt idx="8">
                        <c:v>9178732.523</c:v>
                      </c:pt>
                      <c:pt idx="9">
                        <c:v>9204086.2697999999</c:v>
                      </c:pt>
                      <c:pt idx="10">
                        <c:v>9683123.7653999999</c:v>
                      </c:pt>
                      <c:pt idx="11">
                        <c:v>9271000.978608001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4C9F-445E-B744-A7EED249B241}"/>
                  </c:ext>
                </c:extLst>
              </c15:ser>
            </c15:filteredLineSeries>
          </c:ext>
        </c:extLst>
      </c:lineChart>
      <c:catAx>
        <c:axId val="39110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103800"/>
        <c:crosses val="autoZero"/>
        <c:auto val="1"/>
        <c:lblAlgn val="ctr"/>
        <c:lblOffset val="100"/>
        <c:noMultiLvlLbl val="0"/>
      </c:catAx>
      <c:valAx>
        <c:axId val="391103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ZA" sz="18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en-ZA" sz="18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10kg bags</a:t>
                </a:r>
              </a:p>
            </c:rich>
          </c:tx>
          <c:layout>
            <c:manualLayout>
              <c:xMode val="edge"/>
              <c:yMode val="edge"/>
              <c:x val="1.9506458838583339E-2"/>
              <c:y val="0.33366643811135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ZA" sz="1800" b="0" i="0" u="none" strike="noStrike" kern="1200" cap="all" baseline="0"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Arial" panose="020B0604020202020204" pitchFamily="34" charset="0"/>
                  <a:ea typeface="Arial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101056"/>
        <c:crosses val="autoZero"/>
        <c:crossBetween val="between"/>
        <c:majorUnit val="10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31-4B80-BA73-84404AE9254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31-4B80-BA73-84404AE9254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31-4B80-BA73-84404AE9254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31-4B80-BA73-84404AE9254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31-4B80-BA73-84404AE92546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31-4B80-BA73-84404AE92546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031-4B80-BA73-84404AE92546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031-4B80-BA73-84404AE92546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031-4B80-BA73-84404AE92546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031-4B80-BA73-84404AE9254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031-4B80-BA73-84404AE92546}"/>
              </c:ext>
            </c:extLst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031-4B80-BA73-84404AE92546}"/>
              </c:ext>
            </c:extLst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031-4B80-BA73-84404AE92546}"/>
              </c:ext>
            </c:extLst>
          </c:dPt>
          <c:dPt>
            <c:idx val="1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031-4B80-BA73-84404AE92546}"/>
              </c:ext>
            </c:extLst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0031-4B80-BA73-84404AE92546}"/>
              </c:ext>
            </c:extLst>
          </c:dPt>
          <c:dPt>
            <c:idx val="1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0031-4B80-BA73-84404AE92546}"/>
              </c:ext>
            </c:extLst>
          </c:dPt>
          <c:dPt>
            <c:idx val="16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0031-4B80-BA73-84404AE92546}"/>
              </c:ext>
            </c:extLst>
          </c:dPt>
          <c:dLbls>
            <c:dLbl>
              <c:idx val="2"/>
              <c:layout>
                <c:manualLayout>
                  <c:x val="-1.3965182710224108E-2"/>
                  <c:y val="1.09012987824536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31-4B80-BA73-84404AE92546}"/>
                </c:ext>
              </c:extLst>
            </c:dLbl>
            <c:dLbl>
              <c:idx val="3"/>
              <c:layout>
                <c:manualLayout>
                  <c:x val="-4.0149900291894344E-2"/>
                  <c:y val="-1.249092722530431E-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31-4B80-BA73-84404AE9254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31-4B80-BA73-84404AE9254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31-4B80-BA73-84404AE9254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031-4B80-BA73-84404AE9254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031-4B80-BA73-84404AE9254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031-4B80-BA73-84404AE9254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031-4B80-BA73-84404AE9254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031-4B80-BA73-84404AE9254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031-4B80-BA73-84404AE92546}"/>
                </c:ext>
              </c:extLst>
            </c:dLbl>
            <c:dLbl>
              <c:idx val="1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031-4B80-BA73-84404AE92546}"/>
                </c:ext>
              </c:extLst>
            </c:dLbl>
            <c:dLbl>
              <c:idx val="1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031-4B80-BA73-84404AE925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'Week Opsomming Per Streek'!$A$10:$A$22</c:f>
              <c:strCache>
                <c:ptCount val="13"/>
                <c:pt idx="0">
                  <c:v>Limpopo</c:v>
                </c:pt>
                <c:pt idx="1">
                  <c:v>Wes-Vrystaat</c:v>
                </c:pt>
                <c:pt idx="2">
                  <c:v>Sandveld</c:v>
                </c:pt>
                <c:pt idx="3">
                  <c:v>Oos-Vrystaat</c:v>
                </c:pt>
                <c:pt idx="4">
                  <c:v>Gauteng</c:v>
                </c:pt>
                <c:pt idx="5">
                  <c:v>Noord-Kaap</c:v>
                </c:pt>
                <c:pt idx="6">
                  <c:v>Oos-Kaap</c:v>
                </c:pt>
                <c:pt idx="7">
                  <c:v>KwaZulu-Natal</c:v>
                </c:pt>
                <c:pt idx="8">
                  <c:v>Noordoos-Kaap</c:v>
                </c:pt>
                <c:pt idx="9">
                  <c:v>Mpumalanga</c:v>
                </c:pt>
                <c:pt idx="10">
                  <c:v>Suid-Kaap</c:v>
                </c:pt>
                <c:pt idx="11">
                  <c:v>Suidwes-Vrystaat</c:v>
                </c:pt>
                <c:pt idx="12">
                  <c:v>Ceres</c:v>
                </c:pt>
              </c:strCache>
            </c:strRef>
          </c:cat>
          <c:val>
            <c:numRef>
              <c:f>'Week Opsomming Per Streek'!$S$10:$S$22</c:f>
              <c:numCache>
                <c:formatCode>#,##0</c:formatCode>
                <c:ptCount val="13"/>
                <c:pt idx="0">
                  <c:v>4265337</c:v>
                </c:pt>
                <c:pt idx="1">
                  <c:v>1129687</c:v>
                </c:pt>
                <c:pt idx="2">
                  <c:v>500077</c:v>
                </c:pt>
                <c:pt idx="3">
                  <c:v>169761</c:v>
                </c:pt>
                <c:pt idx="4">
                  <c:v>73538</c:v>
                </c:pt>
                <c:pt idx="5">
                  <c:v>70882</c:v>
                </c:pt>
                <c:pt idx="6">
                  <c:v>41645</c:v>
                </c:pt>
                <c:pt idx="7">
                  <c:v>11965</c:v>
                </c:pt>
                <c:pt idx="8">
                  <c:v>7827</c:v>
                </c:pt>
                <c:pt idx="9">
                  <c:v>7040</c:v>
                </c:pt>
                <c:pt idx="10">
                  <c:v>4886</c:v>
                </c:pt>
                <c:pt idx="11">
                  <c:v>3512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031-4B80-BA73-84404AE9254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0031-4B80-BA73-84404AE9254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0031-4B80-BA73-84404AE9254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0031-4B80-BA73-84404AE9254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0031-4B80-BA73-84404AE9254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0031-4B80-BA73-84404AE92546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0031-4B80-BA73-84404AE92546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0031-4B80-BA73-84404AE92546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0031-4B80-BA73-84404AE92546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0031-4B80-BA73-84404AE92546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0031-4B80-BA73-84404AE9254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0031-4B80-BA73-84404AE92546}"/>
              </c:ext>
            </c:extLst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0031-4B80-BA73-84404AE92546}"/>
              </c:ext>
            </c:extLst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0031-4B80-BA73-84404AE92546}"/>
              </c:ext>
            </c:extLst>
          </c:dPt>
          <c:dPt>
            <c:idx val="1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0031-4B80-BA73-84404AE92546}"/>
              </c:ext>
            </c:extLst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0031-4B80-BA73-84404AE92546}"/>
              </c:ext>
            </c:extLst>
          </c:dPt>
          <c:dPt>
            <c:idx val="1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0031-4B80-BA73-84404AE92546}"/>
              </c:ext>
            </c:extLst>
          </c:dPt>
          <c:dPt>
            <c:idx val="16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0031-4B80-BA73-84404AE92546}"/>
              </c:ext>
            </c:extLst>
          </c:dPt>
          <c:cat>
            <c:strRef>
              <c:f>'Week Opsomming Per Streek'!$A$10:$A$22</c:f>
              <c:strCache>
                <c:ptCount val="13"/>
                <c:pt idx="0">
                  <c:v>Limpopo</c:v>
                </c:pt>
                <c:pt idx="1">
                  <c:v>Wes-Vrystaat</c:v>
                </c:pt>
                <c:pt idx="2">
                  <c:v>Sandveld</c:v>
                </c:pt>
                <c:pt idx="3">
                  <c:v>Oos-Vrystaat</c:v>
                </c:pt>
                <c:pt idx="4">
                  <c:v>Gauteng</c:v>
                </c:pt>
                <c:pt idx="5">
                  <c:v>Noord-Kaap</c:v>
                </c:pt>
                <c:pt idx="6">
                  <c:v>Oos-Kaap</c:v>
                </c:pt>
                <c:pt idx="7">
                  <c:v>KwaZulu-Natal</c:v>
                </c:pt>
                <c:pt idx="8">
                  <c:v>Noordoos-Kaap</c:v>
                </c:pt>
                <c:pt idx="9">
                  <c:v>Mpumalanga</c:v>
                </c:pt>
                <c:pt idx="10">
                  <c:v>Suid-Kaap</c:v>
                </c:pt>
                <c:pt idx="11">
                  <c:v>Suidwes-Vrystaat</c:v>
                </c:pt>
                <c:pt idx="12">
                  <c:v>Ceres</c:v>
                </c:pt>
              </c:strCache>
            </c:strRef>
          </c:cat>
          <c:val>
            <c:numRef>
              <c:f>'Week Opsomming Per Streek'!$T$10:$T$22</c:f>
              <c:numCache>
                <c:formatCode>General</c:formatCode>
                <c:ptCount val="13"/>
                <c:pt idx="0">
                  <c:v>78.63</c:v>
                </c:pt>
                <c:pt idx="1">
                  <c:v>73.69</c:v>
                </c:pt>
                <c:pt idx="2">
                  <c:v>79.31</c:v>
                </c:pt>
                <c:pt idx="3">
                  <c:v>47.07</c:v>
                </c:pt>
                <c:pt idx="4">
                  <c:v>65.12</c:v>
                </c:pt>
                <c:pt idx="5">
                  <c:v>78.510000000000005</c:v>
                </c:pt>
                <c:pt idx="6">
                  <c:v>73.599999999999994</c:v>
                </c:pt>
                <c:pt idx="7">
                  <c:v>83.09</c:v>
                </c:pt>
                <c:pt idx="8">
                  <c:v>79.08</c:v>
                </c:pt>
                <c:pt idx="9">
                  <c:v>58.63</c:v>
                </c:pt>
                <c:pt idx="10">
                  <c:v>88.02</c:v>
                </c:pt>
                <c:pt idx="11">
                  <c:v>96.06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5-0031-4B80-BA73-84404AE92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7102931928446"/>
          <c:y val="5.0971469300199433E-2"/>
          <c:w val="0.81612269893044875"/>
          <c:h val="0.81224633857161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'Sept deliveries'!$T$3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rgbClr val="576747"/>
            </a:solidFill>
            <a:ln>
              <a:noFill/>
            </a:ln>
            <a:effectLst/>
          </c:spPr>
          <c:invertIfNegative val="0"/>
          <c:cat>
            <c:strRef>
              <c:f>'Sept deliveries'!$U$2:$Y$2</c:f>
              <c:strCache>
                <c:ptCount val="5"/>
                <c:pt idx="0">
                  <c:v>Limpopo</c:v>
                </c:pt>
                <c:pt idx="1">
                  <c:v>Western FS</c:v>
                </c:pt>
                <c:pt idx="2">
                  <c:v>Sandveld</c:v>
                </c:pt>
                <c:pt idx="3">
                  <c:v>Eastern FS</c:v>
                </c:pt>
                <c:pt idx="4">
                  <c:v>Northern Cape</c:v>
                </c:pt>
              </c:strCache>
            </c:strRef>
          </c:cat>
          <c:val>
            <c:numRef>
              <c:f>'Sept deliveries'!$U$3:$Y$3</c:f>
              <c:numCache>
                <c:formatCode>_-* #\ ##0_-;\-* #\ ##0_-;_-* "-"??_-;_-@_-</c:formatCode>
                <c:ptCount val="5"/>
                <c:pt idx="0">
                  <c:v>4087353.1</c:v>
                </c:pt>
                <c:pt idx="1">
                  <c:v>1927120.3000000005</c:v>
                </c:pt>
                <c:pt idx="2">
                  <c:v>573194.10000000021</c:v>
                </c:pt>
                <c:pt idx="3">
                  <c:v>560541.19999999995</c:v>
                </c:pt>
                <c:pt idx="4">
                  <c:v>304977.8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8-4819-A353-EAA95AB08F66}"/>
            </c:ext>
          </c:extLst>
        </c:ser>
        <c:ser>
          <c:idx val="1"/>
          <c:order val="1"/>
          <c:tx>
            <c:strRef>
              <c:f>'Sept deliveries'!$T$4</c:f>
              <c:strCache>
                <c:ptCount val="1"/>
                <c:pt idx="0">
                  <c:v>Septemeber</c:v>
                </c:pt>
              </c:strCache>
            </c:strRef>
          </c:tx>
          <c:spPr>
            <a:solidFill>
              <a:srgbClr val="CA9C4A"/>
            </a:solidFill>
            <a:ln>
              <a:noFill/>
            </a:ln>
            <a:effectLst/>
          </c:spPr>
          <c:invertIfNegative val="0"/>
          <c:cat>
            <c:strRef>
              <c:f>'Sept deliveries'!$U$2:$Y$2</c:f>
              <c:strCache>
                <c:ptCount val="5"/>
                <c:pt idx="0">
                  <c:v>Limpopo</c:v>
                </c:pt>
                <c:pt idx="1">
                  <c:v>Western FS</c:v>
                </c:pt>
                <c:pt idx="2">
                  <c:v>Sandveld</c:v>
                </c:pt>
                <c:pt idx="3">
                  <c:v>Eastern FS</c:v>
                </c:pt>
                <c:pt idx="4">
                  <c:v>Northern Cape</c:v>
                </c:pt>
              </c:strCache>
            </c:strRef>
          </c:cat>
          <c:val>
            <c:numRef>
              <c:f>'Sept deliveries'!$U$4:$Y$4</c:f>
              <c:numCache>
                <c:formatCode>_-* #\ ##0_-;\-* #\ ##0_-;_-* "-"??_-;_-@_-</c:formatCode>
                <c:ptCount val="5"/>
                <c:pt idx="0">
                  <c:v>4571106.2000000048</c:v>
                </c:pt>
                <c:pt idx="1">
                  <c:v>1013910.9999999995</c:v>
                </c:pt>
                <c:pt idx="2">
                  <c:v>520694.59999999992</c:v>
                </c:pt>
                <c:pt idx="3">
                  <c:v>128232.2</c:v>
                </c:pt>
                <c:pt idx="4">
                  <c:v>72554.899999999994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58-4819-A353-EAA95AB08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8686223"/>
        <c:axId val="908678735"/>
      </c:barChart>
      <c:catAx>
        <c:axId val="908686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678735"/>
        <c:crosses val="autoZero"/>
        <c:auto val="1"/>
        <c:lblAlgn val="ctr"/>
        <c:lblOffset val="100"/>
        <c:noMultiLvlLbl val="0"/>
      </c:catAx>
      <c:valAx>
        <c:axId val="908678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10 Kg bags</a:t>
                </a:r>
              </a:p>
            </c:rich>
          </c:tx>
          <c:layout>
            <c:manualLayout>
              <c:xMode val="edge"/>
              <c:yMode val="edge"/>
              <c:x val="3.6783558774825006E-3"/>
              <c:y val="0.373731407298117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68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68720031651888"/>
          <c:y val="3.3033033033033031E-2"/>
          <c:w val="0.75756349092467512"/>
          <c:h val="0.72294374895493452"/>
        </c:manualLayout>
      </c:layout>
      <c:lineChart>
        <c:grouping val="standard"/>
        <c:varyColors val="0"/>
        <c:ser>
          <c:idx val="0"/>
          <c:order val="0"/>
          <c:tx>
            <c:v>Turnover rate (left axis)</c:v>
          </c:tx>
          <c:spPr>
            <a:ln w="28575" cap="rnd">
              <a:solidFill>
                <a:srgbClr val="CA9C4A"/>
              </a:solidFill>
              <a:round/>
            </a:ln>
            <a:effectLst/>
          </c:spPr>
          <c:marker>
            <c:symbol val="none"/>
          </c:marker>
          <c:cat>
            <c:strRef>
              <c:f>'2021-07-01 - 2021-07-31'!$A$4:$A$25</c:f>
              <c:strCache>
                <c:ptCount val="21"/>
                <c:pt idx="0">
                  <c:v>2021-09-01</c:v>
                </c:pt>
                <c:pt idx="1">
                  <c:v>2021-09-02</c:v>
                </c:pt>
                <c:pt idx="2">
                  <c:v>2021-09-03</c:v>
                </c:pt>
                <c:pt idx="3">
                  <c:v>2021-09-06</c:v>
                </c:pt>
                <c:pt idx="4">
                  <c:v>2021-09-07</c:v>
                </c:pt>
                <c:pt idx="5">
                  <c:v>2021-09-08</c:v>
                </c:pt>
                <c:pt idx="6">
                  <c:v>2021-09-09</c:v>
                </c:pt>
                <c:pt idx="7">
                  <c:v>2021-09-10</c:v>
                </c:pt>
                <c:pt idx="8">
                  <c:v>2021-09-13</c:v>
                </c:pt>
                <c:pt idx="9">
                  <c:v>2021-09-14</c:v>
                </c:pt>
                <c:pt idx="10">
                  <c:v>2021-09-15</c:v>
                </c:pt>
                <c:pt idx="11">
                  <c:v>2021-09-16</c:v>
                </c:pt>
                <c:pt idx="12">
                  <c:v>2021-09-17</c:v>
                </c:pt>
                <c:pt idx="13">
                  <c:v>2021-09-20</c:v>
                </c:pt>
                <c:pt idx="14">
                  <c:v>2021-09-21</c:v>
                </c:pt>
                <c:pt idx="15">
                  <c:v>2021-09-22</c:v>
                </c:pt>
                <c:pt idx="16">
                  <c:v>2021-09-23</c:v>
                </c:pt>
                <c:pt idx="17">
                  <c:v>2021-09-27</c:v>
                </c:pt>
                <c:pt idx="18">
                  <c:v>2021-09-28</c:v>
                </c:pt>
                <c:pt idx="19">
                  <c:v>2021-09-29</c:v>
                </c:pt>
                <c:pt idx="20">
                  <c:v>2021-09-30</c:v>
                </c:pt>
              </c:strCache>
            </c:strRef>
          </c:cat>
          <c:val>
            <c:numRef>
              <c:f>'2021-07-01 - 2021-07-31'!$AN$4:$AN$25</c:f>
              <c:numCache>
                <c:formatCode>0.00%</c:formatCode>
                <c:ptCount val="22"/>
                <c:pt idx="0">
                  <c:v>0.52818267395565999</c:v>
                </c:pt>
                <c:pt idx="1">
                  <c:v>0.56222743848395995</c:v>
                </c:pt>
                <c:pt idx="2">
                  <c:v>0.49999179012576001</c:v>
                </c:pt>
                <c:pt idx="3">
                  <c:v>0.66682486536230001</c:v>
                </c:pt>
                <c:pt idx="4">
                  <c:v>0.68510375289842995</c:v>
                </c:pt>
                <c:pt idx="5">
                  <c:v>0.56462159992436001</c:v>
                </c:pt>
                <c:pt idx="6">
                  <c:v>0.61206232093718005</c:v>
                </c:pt>
                <c:pt idx="7">
                  <c:v>0.51060892171758998</c:v>
                </c:pt>
                <c:pt idx="8">
                  <c:v>0.57913983623498999</c:v>
                </c:pt>
                <c:pt idx="9">
                  <c:v>0.52470241015076002</c:v>
                </c:pt>
                <c:pt idx="10">
                  <c:v>0.40344683459191999</c:v>
                </c:pt>
                <c:pt idx="11">
                  <c:v>0.39202356518017001</c:v>
                </c:pt>
                <c:pt idx="12">
                  <c:v>0.37707430360492999</c:v>
                </c:pt>
                <c:pt idx="13">
                  <c:v>0.55125183651161003</c:v>
                </c:pt>
                <c:pt idx="14">
                  <c:v>0.61876734062570005</c:v>
                </c:pt>
                <c:pt idx="15">
                  <c:v>0.5581838401857</c:v>
                </c:pt>
                <c:pt idx="16">
                  <c:v>0.68381153475346002</c:v>
                </c:pt>
                <c:pt idx="17">
                  <c:v>0.65346833856266995</c:v>
                </c:pt>
                <c:pt idx="18">
                  <c:v>0.68160361453908003</c:v>
                </c:pt>
                <c:pt idx="19">
                  <c:v>0.49666853161079999</c:v>
                </c:pt>
                <c:pt idx="20">
                  <c:v>0.42432339214846998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3F-4945-BA8F-FFF11CB81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9408752"/>
        <c:axId val="162484057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Aug-21 Average</c:v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'2021-07-01 - 2021-07-31'!$AO$4:$AO$25</c15:sqref>
                        </c15:formulaRef>
                      </c:ext>
                    </c:extLst>
                    <c:numCache>
                      <c:formatCode>0.00%</c:formatCode>
                      <c:ptCount val="22"/>
                      <c:pt idx="0">
                        <c:v>0.55110000000000003</c:v>
                      </c:pt>
                      <c:pt idx="1">
                        <c:v>0.55110000000000003</c:v>
                      </c:pt>
                      <c:pt idx="2">
                        <c:v>0.55110000000000003</c:v>
                      </c:pt>
                      <c:pt idx="3">
                        <c:v>0.55110000000000003</c:v>
                      </c:pt>
                      <c:pt idx="4">
                        <c:v>0.55110000000000003</c:v>
                      </c:pt>
                      <c:pt idx="5">
                        <c:v>0.55110000000000003</c:v>
                      </c:pt>
                      <c:pt idx="6">
                        <c:v>0.55110000000000003</c:v>
                      </c:pt>
                      <c:pt idx="7">
                        <c:v>0.55110000000000003</c:v>
                      </c:pt>
                      <c:pt idx="8">
                        <c:v>0.55110000000000003</c:v>
                      </c:pt>
                      <c:pt idx="9">
                        <c:v>0.55110000000000003</c:v>
                      </c:pt>
                      <c:pt idx="10">
                        <c:v>0.55110000000000003</c:v>
                      </c:pt>
                      <c:pt idx="11">
                        <c:v>0.55110000000000003</c:v>
                      </c:pt>
                      <c:pt idx="12">
                        <c:v>0.55110000000000003</c:v>
                      </c:pt>
                      <c:pt idx="13">
                        <c:v>0.55110000000000003</c:v>
                      </c:pt>
                      <c:pt idx="14">
                        <c:v>0.55110000000000003</c:v>
                      </c:pt>
                      <c:pt idx="15">
                        <c:v>0.55110000000000003</c:v>
                      </c:pt>
                      <c:pt idx="16">
                        <c:v>0.55110000000000003</c:v>
                      </c:pt>
                      <c:pt idx="17">
                        <c:v>0.55110000000000003</c:v>
                      </c:pt>
                      <c:pt idx="18">
                        <c:v>0.55110000000000003</c:v>
                      </c:pt>
                      <c:pt idx="19">
                        <c:v>0.55110000000000003</c:v>
                      </c:pt>
                      <c:pt idx="20">
                        <c:v>0.55110000000000003</c:v>
                      </c:pt>
                      <c:pt idx="21">
                        <c:v>0.55110000000000003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13F-4945-BA8F-FFF11CB81667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2"/>
          <c:order val="2"/>
          <c:tx>
            <c:strRef>
              <c:f>'2021-07-01 - 2021-07-31'!$AL$2:$AL$3</c:f>
              <c:strCache>
                <c:ptCount val="2"/>
                <c:pt idx="0">
                  <c:v>Stock (right axis)</c:v>
                </c:pt>
              </c:strCache>
            </c:strRef>
          </c:tx>
          <c:spPr>
            <a:ln w="28575" cap="rnd">
              <a:solidFill>
                <a:srgbClr val="527526"/>
              </a:solidFill>
              <a:round/>
            </a:ln>
            <a:effectLst/>
          </c:spPr>
          <c:marker>
            <c:symbol val="none"/>
          </c:marker>
          <c:val>
            <c:numRef>
              <c:f>'2021-07-01 - 2021-07-31'!$AL$4:$AL$25</c:f>
              <c:numCache>
                <c:formatCode>General</c:formatCode>
                <c:ptCount val="22"/>
                <c:pt idx="0">
                  <c:v>578955</c:v>
                </c:pt>
                <c:pt idx="1">
                  <c:v>680351</c:v>
                </c:pt>
                <c:pt idx="2">
                  <c:v>669925</c:v>
                </c:pt>
                <c:pt idx="3">
                  <c:v>345557</c:v>
                </c:pt>
                <c:pt idx="4">
                  <c:v>508034</c:v>
                </c:pt>
                <c:pt idx="5">
                  <c:v>539363</c:v>
                </c:pt>
                <c:pt idx="6">
                  <c:v>600697</c:v>
                </c:pt>
                <c:pt idx="7">
                  <c:v>569285</c:v>
                </c:pt>
                <c:pt idx="8">
                  <c:v>339633</c:v>
                </c:pt>
                <c:pt idx="9">
                  <c:v>489264</c:v>
                </c:pt>
                <c:pt idx="10">
                  <c:v>605309</c:v>
                </c:pt>
                <c:pt idx="11">
                  <c:v>728872</c:v>
                </c:pt>
                <c:pt idx="12">
                  <c:v>698849</c:v>
                </c:pt>
                <c:pt idx="13">
                  <c:v>398854</c:v>
                </c:pt>
                <c:pt idx="14">
                  <c:v>501712</c:v>
                </c:pt>
                <c:pt idx="15">
                  <c:v>535922</c:v>
                </c:pt>
                <c:pt idx="16">
                  <c:v>545586</c:v>
                </c:pt>
                <c:pt idx="17">
                  <c:v>268039</c:v>
                </c:pt>
                <c:pt idx="18">
                  <c:v>444870</c:v>
                </c:pt>
                <c:pt idx="19">
                  <c:v>589830</c:v>
                </c:pt>
                <c:pt idx="20">
                  <c:v>698743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3F-4945-BA8F-FFF11CB81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285903"/>
        <c:axId val="1174541007"/>
      </c:lineChart>
      <c:catAx>
        <c:axId val="161940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4840576"/>
        <c:crosses val="autoZero"/>
        <c:auto val="1"/>
        <c:lblAlgn val="ctr"/>
        <c:lblOffset val="100"/>
        <c:noMultiLvlLbl val="0"/>
      </c:catAx>
      <c:valAx>
        <c:axId val="162484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% turnover</a:t>
                </a:r>
              </a:p>
            </c:rich>
          </c:tx>
          <c:layout>
            <c:manualLayout>
              <c:xMode val="edge"/>
              <c:yMode val="edge"/>
              <c:x val="7.4614013840456628E-3"/>
              <c:y val="0.333470558081261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408752"/>
        <c:crosses val="autoZero"/>
        <c:crossBetween val="between"/>
      </c:valAx>
      <c:valAx>
        <c:axId val="117454100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Quantity stock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285903"/>
        <c:crosses val="max"/>
        <c:crossBetween val="between"/>
      </c:valAx>
      <c:catAx>
        <c:axId val="1009285903"/>
        <c:scaling>
          <c:orientation val="minMax"/>
        </c:scaling>
        <c:delete val="1"/>
        <c:axPos val="b"/>
        <c:majorTickMark val="out"/>
        <c:minorTickMark val="none"/>
        <c:tickLblPos val="nextTo"/>
        <c:crossAx val="11745410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93172348115357"/>
          <c:y val="0.94031495998107462"/>
          <c:w val="0.66453383393301002"/>
          <c:h val="5.06760303610697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3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F45CB-D264-42FD-91FA-595EF7811247}" type="datetimeFigureOut">
              <a:rPr lang="af-ZA" smtClean="0"/>
              <a:t>2021-10-21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B6D8B-B369-4175-AF36-F7E1D5EEAFED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83600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6D8B-B369-4175-AF36-F7E1D5EEAFED}" type="slidenum">
              <a:rPr lang="af-ZA" smtClean="0"/>
              <a:t>2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93758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f-ZA"/>
              <a:t>Jun vs July – 14% increase</a:t>
            </a:r>
          </a:p>
          <a:p>
            <a:r>
              <a:rPr lang="af-ZA"/>
              <a:t>July  - Aug  - 9% decrease</a:t>
            </a:r>
          </a:p>
          <a:p>
            <a:r>
              <a:rPr lang="af-ZA"/>
              <a:t>Gemiddeld daaglikse voorraad +- 70 000 sakkies verlaag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6D8B-B369-4175-AF36-F7E1D5EEAFED}" type="slidenum">
              <a:rPr lang="af-ZA" smtClean="0"/>
              <a:t>3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6508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f-ZA"/>
              <a:t>Jun vs July – 14% increase</a:t>
            </a:r>
          </a:p>
          <a:p>
            <a:r>
              <a:rPr lang="af-ZA"/>
              <a:t>July  - Aug  - 9% decrease</a:t>
            </a:r>
          </a:p>
          <a:p>
            <a:r>
              <a:rPr lang="af-ZA"/>
              <a:t>Gemiddeld daaglikse voorraad +- 70 000 sakkies verlaag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6D8B-B369-4175-AF36-F7E1D5EEAFED}" type="slidenum">
              <a:rPr lang="af-ZA" smtClean="0"/>
              <a:t>4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72902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f-ZA" dirty="0" err="1"/>
              <a:t>Jun</a:t>
            </a:r>
            <a:r>
              <a:rPr lang="af-ZA" dirty="0"/>
              <a:t> </a:t>
            </a:r>
            <a:r>
              <a:rPr lang="af-ZA" dirty="0" err="1"/>
              <a:t>vs</a:t>
            </a:r>
            <a:r>
              <a:rPr lang="af-ZA" dirty="0"/>
              <a:t> </a:t>
            </a:r>
            <a:r>
              <a:rPr lang="af-ZA" dirty="0" err="1"/>
              <a:t>July</a:t>
            </a:r>
            <a:r>
              <a:rPr lang="af-ZA" dirty="0"/>
              <a:t> – 14% </a:t>
            </a:r>
            <a:r>
              <a:rPr lang="af-ZA" dirty="0" err="1"/>
              <a:t>increase</a:t>
            </a:r>
            <a:endParaRPr lang="af-ZA" dirty="0"/>
          </a:p>
          <a:p>
            <a:r>
              <a:rPr lang="af-ZA" dirty="0" err="1"/>
              <a:t>July</a:t>
            </a:r>
            <a:r>
              <a:rPr lang="af-ZA" dirty="0"/>
              <a:t>  - </a:t>
            </a:r>
            <a:r>
              <a:rPr lang="af-ZA" dirty="0" err="1"/>
              <a:t>Aug</a:t>
            </a:r>
            <a:r>
              <a:rPr lang="af-ZA" dirty="0"/>
              <a:t>  - 9% </a:t>
            </a:r>
            <a:r>
              <a:rPr lang="af-ZA" dirty="0" err="1"/>
              <a:t>decrease</a:t>
            </a:r>
            <a:endParaRPr lang="af-ZA" dirty="0"/>
          </a:p>
          <a:p>
            <a:r>
              <a:rPr lang="af-ZA" dirty="0"/>
              <a:t>Gemiddeld daaglikse voorraad +- 70 000 sakkies verlaag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6D8B-B369-4175-AF36-F7E1D5EEAFED}" type="slidenum">
              <a:rPr lang="af-ZA" smtClean="0"/>
              <a:t>5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4083202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6D8B-B369-4175-AF36-F7E1D5EEAFED}" type="slidenum">
              <a:rPr lang="af-ZA" smtClean="0"/>
              <a:t>8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24485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6D8B-B369-4175-AF36-F7E1D5EEAFED}" type="slidenum">
              <a:rPr lang="af-ZA" smtClean="0"/>
              <a:t>9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61971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AA5B-62B8-48ED-B82D-B470C1760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99BD0-45E9-4164-9801-C0F0A5641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4DE0D-3EE6-4410-81A6-F691C058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87B8-C558-4DBE-8128-C9690589829B}" type="datetimeFigureOut">
              <a:rPr lang="en-ZA" smtClean="0"/>
              <a:t>2021/10/21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9AFC-8891-41C9-9AD3-39F3D28E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509AB-B65A-4492-968C-699A193D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57D-74A6-4724-81F7-FFE8C9707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373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D8D2-4DFB-412B-BDF4-5E92938A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D1D14-578B-4322-87D3-975D50C97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3CCFB-CF22-42AF-B1E6-8594E9DF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87B8-C558-4DBE-8128-C9690589829B}" type="datetimeFigureOut">
              <a:rPr lang="en-ZA" smtClean="0"/>
              <a:t>2021/10/21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9F155-5058-4544-9280-7EC81991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B1296-8044-4413-B3E5-FB776C88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57D-74A6-4724-81F7-FFE8C9707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035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89050D-4187-4F1B-B496-3B28FFBF3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DA28C-D9B1-4D18-91C6-D2C744F12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0C04C-B8C2-4A56-918C-4A45E64F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87B8-C558-4DBE-8128-C9690589829B}" type="datetimeFigureOut">
              <a:rPr lang="en-ZA" smtClean="0"/>
              <a:t>2021/10/21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2662D-30DA-49F4-B71B-BD23847E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CBCB1-93A1-4198-9AF2-172FEF7F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57D-74A6-4724-81F7-FFE8C9707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046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DD5A-8BA7-438C-83F3-8F676A5D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B1B85-432C-4DD8-9083-A8EA7D3D3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09DF9-46ED-4B1E-A8E3-3D39D12F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87B8-C558-4DBE-8128-C9690589829B}" type="datetimeFigureOut">
              <a:rPr lang="en-ZA" smtClean="0"/>
              <a:t>2021/10/21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E79A5-C311-46BA-B8B9-EA0AD100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B1624-569D-44E9-82C3-0995F1FC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57D-74A6-4724-81F7-FFE8C9707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49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BFDD-BA28-49D1-B756-C726FC24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87294-034C-472F-BDEF-F792F3EC3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23DB5-CEB5-4A69-9DCA-6FB27D74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87B8-C558-4DBE-8128-C9690589829B}" type="datetimeFigureOut">
              <a:rPr lang="en-ZA" smtClean="0"/>
              <a:t>2021/10/21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E650-A253-4C28-8BFB-E859754E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B1D99-2B5A-41B3-A964-B46835FA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57D-74A6-4724-81F7-FFE8C9707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098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4B02D-47C8-402C-A71F-47E8AF7F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E122D-3AB5-4A32-8040-DA4557E6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3C8F0-B24B-4402-89FE-273CB2F6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E7B86-9057-48BE-880C-57012F32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87B8-C558-4DBE-8128-C9690589829B}" type="datetimeFigureOut">
              <a:rPr lang="en-ZA" smtClean="0"/>
              <a:t>2021/10/21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E5C5F-57EC-40D0-877D-F8021D7C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61F3F-D45B-47F0-8899-AC58FAFD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57D-74A6-4724-81F7-FFE8C9707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365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3142-F5EF-4119-8BAF-4B7A71FE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7026A-852B-4265-87BA-FB7343DD8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D6D43-7547-4F35-9109-C140B212B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B39AF-CE00-455D-8FAD-62003A7C6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A53D7-18BC-4B80-9716-F2CBEABF9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D1B80-9753-4DA0-B608-7027F00F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87B8-C558-4DBE-8128-C9690589829B}" type="datetimeFigureOut">
              <a:rPr lang="en-ZA" smtClean="0"/>
              <a:t>2021/10/21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AC19D-3E93-49FA-B1D3-1D8F24B5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101EF-EEAB-4781-BC80-A4C3E127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57D-74A6-4724-81F7-FFE8C9707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725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0843-11BB-4DE9-9DB0-3BE4620D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462044-3C5D-4883-B58C-16A52B4D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87B8-C558-4DBE-8128-C9690589829B}" type="datetimeFigureOut">
              <a:rPr lang="en-ZA" smtClean="0"/>
              <a:t>2021/10/21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EC614-5D1C-4A46-BD6F-D39F4606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16A67-F4B2-4A8D-B345-ABFC7961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57D-74A6-4724-81F7-FFE8C9707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613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C1C92-CB4A-4E2B-A0F1-BC3754D5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87B8-C558-4DBE-8128-C9690589829B}" type="datetimeFigureOut">
              <a:rPr lang="en-ZA" smtClean="0"/>
              <a:t>2021/10/21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6FD2E-A52A-424D-93E3-AC0334E8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94DAF-B2B9-4AB7-A7ED-DD12273F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57D-74A6-4724-81F7-FFE8C9707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785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DFF5-2EF4-400F-9370-A5E74489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8973-19F4-431D-9E30-BC1E163D4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60DE7-14CA-42CC-8C8B-8E240DB31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35DDC-9E49-42BD-9159-3FD8A2FF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87B8-C558-4DBE-8128-C9690589829B}" type="datetimeFigureOut">
              <a:rPr lang="en-ZA" smtClean="0"/>
              <a:t>2021/10/21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9E0CB-B267-458B-9ED7-C2F7325E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1F198-3372-4183-BAE7-41ACFA3E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57D-74A6-4724-81F7-FFE8C9707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353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33854-0AB6-407B-A5F3-DA9B0B53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E7C90-758C-4841-8D04-68205CCA0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CFA72-2F4A-40CC-ABB3-CD93EA0C0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22914-2606-47B1-B778-8472F803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87B8-C558-4DBE-8128-C9690589829B}" type="datetimeFigureOut">
              <a:rPr lang="en-ZA" smtClean="0"/>
              <a:t>2021/10/21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A437C-CE3D-47E4-839D-67C1A719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4DB44-3CDA-409D-9097-27DEE021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57D-74A6-4724-81F7-FFE8C9707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774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32781-9288-4E3A-AD80-6D58FDD5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BFED6-F108-4B92-8526-C184A0341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84ABC-D327-48EF-A7C1-A5D7C9491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87B8-C558-4DBE-8128-C9690589829B}" type="datetimeFigureOut">
              <a:rPr lang="en-ZA" smtClean="0"/>
              <a:t>2021/10/21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D7709-F5C3-4ADE-80EF-3256C8A20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74046-1E16-4F31-AFE2-A4529B27F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1F57D-74A6-4724-81F7-FFE8C9707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321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asket of potatoes&#10;&#10;Description automatically generated with low confidence">
            <a:extLst>
              <a:ext uri="{FF2B5EF4-FFF2-40B4-BE49-F238E27FC236}">
                <a16:creationId xmlns:a16="http://schemas.microsoft.com/office/drawing/2014/main" id="{72544EFB-709D-43C3-800D-61AF93C9D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6C1013-BA3F-4218-B1DF-F2168F32E01E}"/>
              </a:ext>
            </a:extLst>
          </p:cNvPr>
          <p:cNvSpPr txBox="1"/>
          <p:nvPr/>
        </p:nvSpPr>
        <p:spPr>
          <a:xfrm>
            <a:off x="298579" y="5427763"/>
            <a:ext cx="567495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commentary </a:t>
            </a:r>
          </a:p>
          <a:p>
            <a:r>
              <a:rPr lang="en-ZA" sz="3200" dirty="0">
                <a:solidFill>
                  <a:srgbClr val="B79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2455744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CFE8A1CE-83D7-4DF6-94B6-19B698665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EB2986-40CC-4750-8AC4-AE7E0FF86D7E}"/>
              </a:ext>
            </a:extLst>
          </p:cNvPr>
          <p:cNvSpPr txBox="1"/>
          <p:nvPr/>
        </p:nvSpPr>
        <p:spPr>
          <a:xfrm>
            <a:off x="298579" y="1653651"/>
            <a:ext cx="4568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time</a:t>
            </a:r>
          </a:p>
          <a:p>
            <a:r>
              <a:rPr lang="en-ZA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free to contact us on: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6850DC-D106-4AD4-8C10-B34B613D6B59}"/>
              </a:ext>
            </a:extLst>
          </p:cNvPr>
          <p:cNvSpPr txBox="1"/>
          <p:nvPr/>
        </p:nvSpPr>
        <p:spPr>
          <a:xfrm>
            <a:off x="656850" y="2595613"/>
            <a:ext cx="2470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ZA" sz="1600" b="0" i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FP@potatoes.co.za</a:t>
            </a:r>
          </a:p>
          <a:p>
            <a:pPr algn="l" fontAlgn="base"/>
            <a:r>
              <a:rPr lang="en-ZA" sz="1600">
                <a:solidFill>
                  <a:schemeClr val="bg1"/>
                </a:solidFill>
                <a:latin typeface="Roboto" panose="02000000000000000000" pitchFamily="2" charset="0"/>
              </a:rPr>
              <a:t>Jano@potatoes.co.za</a:t>
            </a:r>
            <a:endParaRPr lang="en-ZA" sz="1600" b="0" i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br>
              <a:rPr lang="en-ZA" sz="1600">
                <a:solidFill>
                  <a:schemeClr val="bg1"/>
                </a:solidFill>
              </a:rPr>
            </a:br>
            <a:r>
              <a:rPr lang="en-ZA" sz="1600" b="0" i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+27 (0)12 349 1906</a:t>
            </a:r>
          </a:p>
          <a:p>
            <a:endParaRPr lang="en-ZA" sz="1600">
              <a:solidFill>
                <a:schemeClr val="bg1"/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GB" sz="1600" b="0" i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6 De Havilland Crescent</a:t>
            </a:r>
            <a:br>
              <a:rPr lang="en-GB" sz="1600">
                <a:solidFill>
                  <a:schemeClr val="bg1"/>
                </a:solidFill>
              </a:rPr>
            </a:br>
            <a:r>
              <a:rPr lang="en-GB" sz="1600" b="0" i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Persequor</a:t>
            </a:r>
            <a:r>
              <a:rPr lang="en-GB" sz="1600" b="0" i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Techno Park</a:t>
            </a:r>
            <a:br>
              <a:rPr lang="en-GB" sz="1600">
                <a:solidFill>
                  <a:schemeClr val="bg1"/>
                </a:solidFill>
              </a:rPr>
            </a:br>
            <a:r>
              <a:rPr lang="en-GB" sz="1600" b="0" i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Persequor</a:t>
            </a:r>
            <a:r>
              <a:rPr lang="en-GB" sz="1600" b="0" i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Park</a:t>
            </a:r>
            <a:br>
              <a:rPr lang="en-GB" sz="1600">
                <a:solidFill>
                  <a:schemeClr val="bg1"/>
                </a:solidFill>
              </a:rPr>
            </a:br>
            <a:r>
              <a:rPr lang="en-GB" sz="1600" b="0" i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Pretoria</a:t>
            </a:r>
          </a:p>
          <a:p>
            <a:endParaRPr lang="en-GB" sz="1600">
              <a:solidFill>
                <a:schemeClr val="bg1"/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ZA"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www.potatoes.co.za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82CA44-5965-4C22-A0D3-B1F224A4D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186" y="3397395"/>
            <a:ext cx="226790" cy="2267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D82E67-4906-4FF6-8772-D26283E0D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973" y="3893577"/>
            <a:ext cx="205527" cy="2622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8C6B06-260C-4074-BAEC-59E28DCA7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973" y="2805347"/>
            <a:ext cx="233877" cy="2197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219F31-4748-436B-9E60-BB5664A73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89" y="5112314"/>
            <a:ext cx="233877" cy="22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6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311DDB8-6527-4D0B-B49F-2036C16DE9B5}"/>
              </a:ext>
            </a:extLst>
          </p:cNvPr>
          <p:cNvSpPr/>
          <p:nvPr/>
        </p:nvSpPr>
        <p:spPr>
          <a:xfrm flipV="1">
            <a:off x="0" y="0"/>
            <a:ext cx="9527008" cy="925654"/>
          </a:xfrm>
          <a:prstGeom prst="snip1Rect">
            <a:avLst>
              <a:gd name="adj" fmla="val 50000"/>
            </a:avLst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07836-61EA-4C4F-9222-EF3AB13C98E6}"/>
              </a:ext>
            </a:extLst>
          </p:cNvPr>
          <p:cNvSpPr txBox="1"/>
          <p:nvPr/>
        </p:nvSpPr>
        <p:spPr>
          <a:xfrm>
            <a:off x="87010" y="272449"/>
            <a:ext cx="914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 weekl</a:t>
            </a:r>
            <a:r>
              <a:rPr lang="en-ZA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price – all markets &amp; all classes</a:t>
            </a:r>
            <a:endParaRPr lang="en-ZA" sz="20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5B451-CB0A-4A06-AECE-35ACA147FD1A}"/>
              </a:ext>
            </a:extLst>
          </p:cNvPr>
          <p:cNvSpPr/>
          <p:nvPr/>
        </p:nvSpPr>
        <p:spPr>
          <a:xfrm>
            <a:off x="0" y="6750648"/>
            <a:ext cx="12192000" cy="127020"/>
          </a:xfrm>
          <a:prstGeom prst="rect">
            <a:avLst/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noFill/>
            </a:endParaRP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A7323A2-0BE9-45D3-82A3-F71BB848F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43" y="99413"/>
            <a:ext cx="2342415" cy="7154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0BE4C5-6722-4576-A0C6-0ED7B72CE01E}"/>
              </a:ext>
            </a:extLst>
          </p:cNvPr>
          <p:cNvSpPr txBox="1"/>
          <p:nvPr/>
        </p:nvSpPr>
        <p:spPr>
          <a:xfrm>
            <a:off x="9134763" y="1997839"/>
            <a:ext cx="3057237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i="0" dirty="0">
                <a:solidFill>
                  <a:srgbClr val="707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average weekly price ended on R94,69 per 10 kg bag on 1 October 2021.</a:t>
            </a:r>
          </a:p>
          <a:p>
            <a:endParaRPr lang="en-ZA" i="0" dirty="0">
              <a:solidFill>
                <a:srgbClr val="70707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The average weekly price has increased by 9,30% (week on week) since daily stock level stayed low during September 2021. </a:t>
            </a:r>
            <a:endParaRPr lang="en-ZA" i="0" dirty="0">
              <a:solidFill>
                <a:srgbClr val="70707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i="0" dirty="0">
              <a:solidFill>
                <a:srgbClr val="70707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8BAE6C4-7185-41D5-A744-33F420A1A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028674"/>
              </p:ext>
            </p:extLst>
          </p:nvPr>
        </p:nvGraphicFramePr>
        <p:xfrm>
          <a:off x="0" y="922290"/>
          <a:ext cx="9141418" cy="582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798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311DDB8-6527-4D0B-B49F-2036C16DE9B5}"/>
              </a:ext>
            </a:extLst>
          </p:cNvPr>
          <p:cNvSpPr/>
          <p:nvPr/>
        </p:nvSpPr>
        <p:spPr>
          <a:xfrm flipV="1">
            <a:off x="0" y="0"/>
            <a:ext cx="9527008" cy="925654"/>
          </a:xfrm>
          <a:prstGeom prst="snip1Rect">
            <a:avLst>
              <a:gd name="adj" fmla="val 50000"/>
            </a:avLst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07836-61EA-4C4F-9222-EF3AB13C98E6}"/>
              </a:ext>
            </a:extLst>
          </p:cNvPr>
          <p:cNvSpPr txBox="1"/>
          <p:nvPr/>
        </p:nvSpPr>
        <p:spPr>
          <a:xfrm>
            <a:off x="147433" y="106931"/>
            <a:ext cx="914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RSA daily</a:t>
            </a:r>
            <a:r>
              <a:rPr lang="en-ZA" sz="2000" b="0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Price versus Daily Available stocks </a:t>
            </a:r>
            <a:r>
              <a:rPr lang="en-ZA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January 2021 </a:t>
            </a:r>
          </a:p>
          <a:p>
            <a:r>
              <a:rPr lang="en-ZA" sz="2000" b="0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(all classes &amp; all sizes</a:t>
            </a:r>
            <a:r>
              <a:rPr lang="en-ZA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sz="20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5B451-CB0A-4A06-AECE-35ACA147FD1A}"/>
              </a:ext>
            </a:extLst>
          </p:cNvPr>
          <p:cNvSpPr/>
          <p:nvPr/>
        </p:nvSpPr>
        <p:spPr>
          <a:xfrm>
            <a:off x="0" y="6750648"/>
            <a:ext cx="12192000" cy="127020"/>
          </a:xfrm>
          <a:prstGeom prst="rect">
            <a:avLst/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noFill/>
            </a:endParaRP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A7323A2-0BE9-45D3-82A3-F71BB848F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43" y="99413"/>
            <a:ext cx="2342415" cy="715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D131B-B3C2-4FDF-82F3-D488787B5C78}"/>
              </a:ext>
            </a:extLst>
          </p:cNvPr>
          <p:cNvSpPr txBox="1"/>
          <p:nvPr/>
        </p:nvSpPr>
        <p:spPr>
          <a:xfrm>
            <a:off x="9468377" y="1582340"/>
            <a:ext cx="2711997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During </a:t>
            </a:r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September</a:t>
            </a:r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 2021</a:t>
            </a:r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,</a:t>
            </a:r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 the average daily stock de</a:t>
            </a:r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creased by approximate 20,7% against the average daily stock of August 2021.</a:t>
            </a:r>
          </a:p>
          <a:p>
            <a:endParaRPr lang="en-ZA" dirty="0">
              <a:solidFill>
                <a:srgbClr val="707071"/>
              </a:solidFill>
              <a:latin typeface="Arial"/>
              <a:cs typeface="Arial"/>
            </a:endParaRPr>
          </a:p>
          <a:p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September’s price increased with 49,6% from August to R82,80 per 10 kg bag. </a:t>
            </a:r>
            <a:endParaRPr lang="en-ZA" b="0" i="0" dirty="0">
              <a:solidFill>
                <a:srgbClr val="707071"/>
              </a:solidFill>
              <a:effectLst/>
              <a:latin typeface="Arial"/>
              <a:cs typeface="Arial"/>
            </a:endParaRPr>
          </a:p>
          <a:p>
            <a:endParaRPr lang="en-ZA" b="0" i="0" dirty="0">
              <a:solidFill>
                <a:srgbClr val="70707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BCA07D0-2DB7-4FE2-9E5B-C8D79B47E6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386739"/>
              </p:ext>
            </p:extLst>
          </p:nvPr>
        </p:nvGraphicFramePr>
        <p:xfrm>
          <a:off x="0" y="891268"/>
          <a:ext cx="9456751" cy="585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427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311DDB8-6527-4D0B-B49F-2036C16DE9B5}"/>
              </a:ext>
            </a:extLst>
          </p:cNvPr>
          <p:cNvSpPr/>
          <p:nvPr/>
        </p:nvSpPr>
        <p:spPr>
          <a:xfrm flipV="1">
            <a:off x="0" y="0"/>
            <a:ext cx="9527008" cy="925654"/>
          </a:xfrm>
          <a:prstGeom prst="snip1Rect">
            <a:avLst>
              <a:gd name="adj" fmla="val 50000"/>
            </a:avLst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07836-61EA-4C4F-9222-EF3AB13C98E6}"/>
              </a:ext>
            </a:extLst>
          </p:cNvPr>
          <p:cNvSpPr txBox="1"/>
          <p:nvPr/>
        </p:nvSpPr>
        <p:spPr>
          <a:xfrm>
            <a:off x="192795" y="257060"/>
            <a:ext cx="914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i="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RSA Monthly class distribution August 2021 versus September 2021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5B451-CB0A-4A06-AECE-35ACA147FD1A}"/>
              </a:ext>
            </a:extLst>
          </p:cNvPr>
          <p:cNvSpPr/>
          <p:nvPr/>
        </p:nvSpPr>
        <p:spPr>
          <a:xfrm>
            <a:off x="0" y="6750648"/>
            <a:ext cx="12192000" cy="127020"/>
          </a:xfrm>
          <a:prstGeom prst="rect">
            <a:avLst/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noFill/>
            </a:endParaRP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A7323A2-0BE9-45D3-82A3-F71BB848F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43" y="99413"/>
            <a:ext cx="2342415" cy="715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D131B-B3C2-4FDF-82F3-D488787B5C78}"/>
              </a:ext>
            </a:extLst>
          </p:cNvPr>
          <p:cNvSpPr txBox="1"/>
          <p:nvPr/>
        </p:nvSpPr>
        <p:spPr>
          <a:xfrm>
            <a:off x="8615001" y="2211258"/>
            <a:ext cx="3458381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Class 1 potatoes increased for the month of September 2021 with 4%. Class 2 and class 3 decreased with 4% and 1% respectively. </a:t>
            </a:r>
          </a:p>
          <a:p>
            <a:endParaRPr lang="en-ZA" dirty="0">
              <a:solidFill>
                <a:srgbClr val="707071"/>
              </a:solidFill>
              <a:latin typeface="Arial"/>
              <a:cs typeface="Arial"/>
            </a:endParaRPr>
          </a:p>
          <a:p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The increase of class 1 and decrease of class 2 and class3 indicates an overall increase in quality distribution.</a:t>
            </a:r>
            <a:endParaRPr lang="en-ZA" b="0" i="0" dirty="0">
              <a:solidFill>
                <a:srgbClr val="707071"/>
              </a:solidFill>
              <a:effectLst/>
              <a:latin typeface="Arial"/>
              <a:cs typeface="Arial"/>
            </a:endParaRPr>
          </a:p>
          <a:p>
            <a:endParaRPr lang="en-ZA" b="0" i="0" dirty="0">
              <a:solidFill>
                <a:srgbClr val="70707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680493-F66B-4095-AE4A-163AFFA06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098021"/>
              </p:ext>
            </p:extLst>
          </p:nvPr>
        </p:nvGraphicFramePr>
        <p:xfrm>
          <a:off x="0" y="925654"/>
          <a:ext cx="8500466" cy="5932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473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311DDB8-6527-4D0B-B49F-2036C16DE9B5}"/>
              </a:ext>
            </a:extLst>
          </p:cNvPr>
          <p:cNvSpPr/>
          <p:nvPr/>
        </p:nvSpPr>
        <p:spPr>
          <a:xfrm flipV="1">
            <a:off x="0" y="0"/>
            <a:ext cx="9527008" cy="925654"/>
          </a:xfrm>
          <a:prstGeom prst="snip1Rect">
            <a:avLst>
              <a:gd name="adj" fmla="val 50000"/>
            </a:avLst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07836-61EA-4C4F-9222-EF3AB13C98E6}"/>
              </a:ext>
            </a:extLst>
          </p:cNvPr>
          <p:cNvSpPr txBox="1"/>
          <p:nvPr/>
        </p:nvSpPr>
        <p:spPr>
          <a:xfrm>
            <a:off x="119724" y="260819"/>
            <a:ext cx="914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i="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RSA Monthly size distributio</a:t>
            </a:r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– August 2021 versus September 2021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5B451-CB0A-4A06-AECE-35ACA147FD1A}"/>
              </a:ext>
            </a:extLst>
          </p:cNvPr>
          <p:cNvSpPr/>
          <p:nvPr/>
        </p:nvSpPr>
        <p:spPr>
          <a:xfrm>
            <a:off x="0" y="6750648"/>
            <a:ext cx="12192000" cy="127020"/>
          </a:xfrm>
          <a:prstGeom prst="rect">
            <a:avLst/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noFill/>
            </a:endParaRP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A7323A2-0BE9-45D3-82A3-F71BB848F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43" y="99413"/>
            <a:ext cx="2342415" cy="715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D131B-B3C2-4FDF-82F3-D488787B5C78}"/>
              </a:ext>
            </a:extLst>
          </p:cNvPr>
          <p:cNvSpPr txBox="1"/>
          <p:nvPr/>
        </p:nvSpPr>
        <p:spPr>
          <a:xfrm>
            <a:off x="8665431" y="2582240"/>
            <a:ext cx="3458381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During </a:t>
            </a:r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September 2021 the percentage large sold on markets decreased with 2%. The </a:t>
            </a:r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smaller sizes sales percentages increased. This may be a result of the frost damaged Limpopo suffered. </a:t>
            </a:r>
          </a:p>
          <a:p>
            <a:endParaRPr lang="en-ZA" dirty="0">
              <a:solidFill>
                <a:srgbClr val="707071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endParaRPr lang="en-ZA" dirty="0">
              <a:solidFill>
                <a:srgbClr val="707071"/>
              </a:solidFill>
              <a:latin typeface="Arial"/>
              <a:cs typeface="Arial"/>
            </a:endParaRPr>
          </a:p>
          <a:p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 </a:t>
            </a:r>
          </a:p>
          <a:p>
            <a:endParaRPr lang="en-ZA" b="0" i="0" dirty="0">
              <a:solidFill>
                <a:srgbClr val="70707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831BEB4-6C2E-40BA-9124-2B5670CDE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004593"/>
              </p:ext>
            </p:extLst>
          </p:nvPr>
        </p:nvGraphicFramePr>
        <p:xfrm>
          <a:off x="-1" y="921748"/>
          <a:ext cx="8597245" cy="58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982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311DDB8-6527-4D0B-B49F-2036C16DE9B5}"/>
              </a:ext>
            </a:extLst>
          </p:cNvPr>
          <p:cNvSpPr/>
          <p:nvPr/>
        </p:nvSpPr>
        <p:spPr>
          <a:xfrm flipV="1">
            <a:off x="0" y="0"/>
            <a:ext cx="9527008" cy="925654"/>
          </a:xfrm>
          <a:prstGeom prst="snip1Rect">
            <a:avLst>
              <a:gd name="adj" fmla="val 50000"/>
            </a:avLst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07836-61EA-4C4F-9222-EF3AB13C98E6}"/>
              </a:ext>
            </a:extLst>
          </p:cNvPr>
          <p:cNvSpPr txBox="1"/>
          <p:nvPr/>
        </p:nvSpPr>
        <p:spPr>
          <a:xfrm>
            <a:off x="87010" y="272449"/>
            <a:ext cx="914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Monthly sales on markets for the last 4 years</a:t>
            </a:r>
            <a:endParaRPr lang="en-ZA" sz="20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5B451-CB0A-4A06-AECE-35ACA147FD1A}"/>
              </a:ext>
            </a:extLst>
          </p:cNvPr>
          <p:cNvSpPr/>
          <p:nvPr/>
        </p:nvSpPr>
        <p:spPr>
          <a:xfrm>
            <a:off x="0" y="6750648"/>
            <a:ext cx="12192000" cy="127020"/>
          </a:xfrm>
          <a:prstGeom prst="rect">
            <a:avLst/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noFill/>
            </a:endParaRP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A7323A2-0BE9-45D3-82A3-F71BB848F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43" y="99413"/>
            <a:ext cx="2342415" cy="715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D131B-B3C2-4FDF-82F3-D488787B5C78}"/>
              </a:ext>
            </a:extLst>
          </p:cNvPr>
          <p:cNvSpPr txBox="1"/>
          <p:nvPr/>
        </p:nvSpPr>
        <p:spPr>
          <a:xfrm>
            <a:off x="8914661" y="1105076"/>
            <a:ext cx="3169327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In </a:t>
            </a:r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September </a:t>
            </a:r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2021</a:t>
            </a:r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,</a:t>
            </a:r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 the sales on the Fresh Produce </a:t>
            </a:r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M</a:t>
            </a:r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arkets were approximately 6,7 million 10 kg bags. </a:t>
            </a:r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Which is 2,5 million bags less than the 5-year average for the month of September. This is the lowest amount sold during the month of September since 2010.</a:t>
            </a:r>
          </a:p>
          <a:p>
            <a:endParaRPr lang="en-ZA" b="0" i="0" dirty="0">
              <a:solidFill>
                <a:srgbClr val="707071"/>
              </a:solidFill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Currently the total amount of 10 kg bags sold on the Fresh produce markets by end of </a:t>
            </a:r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August</a:t>
            </a:r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 2021 is </a:t>
            </a:r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79</a:t>
            </a:r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 million bags (10 kg). </a:t>
            </a:r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Which is 3,9 million bags less than the 5-year average.  </a:t>
            </a:r>
            <a:endParaRPr lang="en-ZA" b="0" i="0" dirty="0">
              <a:solidFill>
                <a:srgbClr val="70707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0" i="0" dirty="0">
              <a:solidFill>
                <a:srgbClr val="70707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5D7112C-1861-4179-9683-B7BE05229B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169848"/>
              </p:ext>
            </p:extLst>
          </p:nvPr>
        </p:nvGraphicFramePr>
        <p:xfrm>
          <a:off x="0" y="995250"/>
          <a:ext cx="8806649" cy="582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876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311DDB8-6527-4D0B-B49F-2036C16DE9B5}"/>
              </a:ext>
            </a:extLst>
          </p:cNvPr>
          <p:cNvSpPr/>
          <p:nvPr/>
        </p:nvSpPr>
        <p:spPr>
          <a:xfrm flipV="1">
            <a:off x="0" y="0"/>
            <a:ext cx="9527008" cy="925654"/>
          </a:xfrm>
          <a:prstGeom prst="snip1Rect">
            <a:avLst>
              <a:gd name="adj" fmla="val 50000"/>
            </a:avLst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07836-61EA-4C4F-9222-EF3AB13C98E6}"/>
              </a:ext>
            </a:extLst>
          </p:cNvPr>
          <p:cNvSpPr txBox="1"/>
          <p:nvPr/>
        </p:nvSpPr>
        <p:spPr>
          <a:xfrm>
            <a:off x="87010" y="272449"/>
            <a:ext cx="914141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  <a:latin typeface="Arial"/>
                <a:cs typeface="Arial"/>
              </a:rPr>
              <a:t>September 2021</a:t>
            </a:r>
            <a:r>
              <a:rPr lang="en-ZA" sz="2000" b="1" i="0" baseline="0" dirty="0">
                <a:solidFill>
                  <a:schemeClr val="bg1"/>
                </a:solidFill>
                <a:effectLst/>
                <a:latin typeface="Arial"/>
                <a:cs typeface="Arial"/>
              </a:rPr>
              <a:t> sales </a:t>
            </a:r>
            <a:r>
              <a:rPr lang="en-ZA" sz="2000" b="1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ZA" sz="2000" b="1" i="0" baseline="0" dirty="0">
                <a:solidFill>
                  <a:schemeClr val="bg1"/>
                </a:solidFill>
                <a:effectLst/>
                <a:latin typeface="Arial"/>
                <a:cs typeface="Arial"/>
              </a:rPr>
              <a:t>10 kg bags on </a:t>
            </a:r>
            <a:r>
              <a:rPr lang="en-ZA" sz="2000" b="1" dirty="0">
                <a:solidFill>
                  <a:schemeClr val="bg1"/>
                </a:solidFill>
                <a:latin typeface="Arial"/>
                <a:cs typeface="Arial"/>
              </a:rPr>
              <a:t>fresh produce </a:t>
            </a:r>
            <a:r>
              <a:rPr lang="en-ZA" sz="2000" b="1" i="0" baseline="0" dirty="0">
                <a:solidFill>
                  <a:schemeClr val="bg1"/>
                </a:solidFill>
                <a:effectLst/>
                <a:latin typeface="Arial"/>
                <a:cs typeface="Arial"/>
              </a:rPr>
              <a:t>markets per region</a:t>
            </a:r>
            <a:r>
              <a:rPr lang="en-ZA" sz="20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ZA" sz="2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5B451-CB0A-4A06-AECE-35ACA147FD1A}"/>
              </a:ext>
            </a:extLst>
          </p:cNvPr>
          <p:cNvSpPr/>
          <p:nvPr/>
        </p:nvSpPr>
        <p:spPr>
          <a:xfrm>
            <a:off x="0" y="6750648"/>
            <a:ext cx="12192000" cy="127020"/>
          </a:xfrm>
          <a:prstGeom prst="rect">
            <a:avLst/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noFill/>
            </a:endParaRP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A7323A2-0BE9-45D3-82A3-F71BB848F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43" y="99413"/>
            <a:ext cx="2342415" cy="715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D131B-B3C2-4FDF-82F3-D488787B5C78}"/>
              </a:ext>
            </a:extLst>
          </p:cNvPr>
          <p:cNvSpPr txBox="1"/>
          <p:nvPr/>
        </p:nvSpPr>
        <p:spPr>
          <a:xfrm>
            <a:off x="6990735" y="1060202"/>
            <a:ext cx="5201265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b="0" i="0" dirty="0">
                <a:solidFill>
                  <a:srgbClr val="707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Limpopo dominated the Fresh produce markets during </a:t>
            </a:r>
            <a:r>
              <a:rPr lang="en-ZA" dirty="0">
                <a:solidFill>
                  <a:srgbClr val="707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n-ZA" b="0" i="0" dirty="0">
                <a:solidFill>
                  <a:srgbClr val="707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accounting for 68% of all sales on Fresh Produce Markets. Limpopo has sold by the end of September 523 thousand 10 kg bags more </a:t>
            </a:r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than their 5-year average on Fresh Produce Markets. </a:t>
            </a:r>
            <a:endParaRPr lang="en-ZA" dirty="0">
              <a:solidFill>
                <a:srgbClr val="707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0" i="0" dirty="0">
              <a:solidFill>
                <a:srgbClr val="70707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0" i="0" dirty="0">
                <a:solidFill>
                  <a:srgbClr val="707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Limpopo sold approximately 4,3 million 10 kg bags and Western Free State sold approximately </a:t>
            </a:r>
            <a:r>
              <a:rPr lang="en-ZA" dirty="0">
                <a:solidFill>
                  <a:srgbClr val="707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r>
              <a:rPr lang="en-ZA" b="0" i="0" dirty="0">
                <a:solidFill>
                  <a:srgbClr val="707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million 10 kg bags during </a:t>
            </a:r>
            <a:r>
              <a:rPr lang="en-ZA" dirty="0">
                <a:solidFill>
                  <a:srgbClr val="707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n-ZA" b="0" i="0" dirty="0">
                <a:solidFill>
                  <a:srgbClr val="707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2021.</a:t>
            </a:r>
          </a:p>
          <a:p>
            <a:endParaRPr lang="en-ZA" dirty="0">
              <a:solidFill>
                <a:srgbClr val="707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By the end of September, the Eastern Free State sold 768 thousand 10 kg bags more than their 5-year average on Fresh Produce Markets. </a:t>
            </a:r>
            <a:endParaRPr lang="en-ZA" dirty="0">
              <a:solidFill>
                <a:srgbClr val="707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>
              <a:solidFill>
                <a:srgbClr val="707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Western </a:t>
            </a:r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Free State on the other hand sold approximately 3,8 million 10 kg bags less on the Fresh Produce markets than their 5-year average. </a:t>
            </a:r>
            <a:endParaRPr lang="en-ZA" dirty="0">
              <a:solidFill>
                <a:srgbClr val="707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>
                <a:solidFill>
                  <a:srgbClr val="707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b="0" i="0" dirty="0">
              <a:solidFill>
                <a:srgbClr val="70707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03EF719-B0EB-41EF-9020-68F05F0CEE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61357"/>
              </p:ext>
            </p:extLst>
          </p:nvPr>
        </p:nvGraphicFramePr>
        <p:xfrm>
          <a:off x="0" y="925654"/>
          <a:ext cx="7275236" cy="582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70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311DDB8-6527-4D0B-B49F-2036C16DE9B5}"/>
              </a:ext>
            </a:extLst>
          </p:cNvPr>
          <p:cNvSpPr/>
          <p:nvPr/>
        </p:nvSpPr>
        <p:spPr>
          <a:xfrm flipV="1">
            <a:off x="0" y="0"/>
            <a:ext cx="9527008" cy="925654"/>
          </a:xfrm>
          <a:prstGeom prst="snip1Rect">
            <a:avLst>
              <a:gd name="adj" fmla="val 50000"/>
            </a:avLst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07836-61EA-4C4F-9222-EF3AB13C98E6}"/>
              </a:ext>
            </a:extLst>
          </p:cNvPr>
          <p:cNvSpPr txBox="1"/>
          <p:nvPr/>
        </p:nvSpPr>
        <p:spPr>
          <a:xfrm>
            <a:off x="119724" y="260819"/>
            <a:ext cx="914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i="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Deliveries from top 5 regions – August  2021 versus September 2021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5B451-CB0A-4A06-AECE-35ACA147FD1A}"/>
              </a:ext>
            </a:extLst>
          </p:cNvPr>
          <p:cNvSpPr/>
          <p:nvPr/>
        </p:nvSpPr>
        <p:spPr>
          <a:xfrm>
            <a:off x="0" y="6750648"/>
            <a:ext cx="12192000" cy="127020"/>
          </a:xfrm>
          <a:prstGeom prst="rect">
            <a:avLst/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noFill/>
            </a:endParaRP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A7323A2-0BE9-45D3-82A3-F71BB848F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43" y="99413"/>
            <a:ext cx="2342415" cy="715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D131B-B3C2-4FDF-82F3-D488787B5C78}"/>
              </a:ext>
            </a:extLst>
          </p:cNvPr>
          <p:cNvSpPr txBox="1"/>
          <p:nvPr/>
        </p:nvSpPr>
        <p:spPr>
          <a:xfrm>
            <a:off x="8336605" y="2515605"/>
            <a:ext cx="385539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The total deliveries for the month of September 2021 for the Limpopo region increased by 12%.</a:t>
            </a:r>
          </a:p>
          <a:p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 </a:t>
            </a:r>
          </a:p>
          <a:p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The deliveries for the regions Western Free State, Eastern Free State, </a:t>
            </a:r>
            <a:r>
              <a:rPr lang="en-ZA" b="0" i="0" dirty="0" err="1">
                <a:solidFill>
                  <a:srgbClr val="707071"/>
                </a:solidFill>
                <a:effectLst/>
                <a:latin typeface="Arial"/>
                <a:cs typeface="Arial"/>
              </a:rPr>
              <a:t>Sandveld</a:t>
            </a:r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 and Northern Cape all </a:t>
            </a:r>
            <a:r>
              <a:rPr lang="en-ZA" dirty="0">
                <a:solidFill>
                  <a:srgbClr val="707071"/>
                </a:solidFill>
                <a:latin typeface="Arial"/>
                <a:cs typeface="Arial"/>
              </a:rPr>
              <a:t>decreased.</a:t>
            </a:r>
          </a:p>
          <a:p>
            <a:endParaRPr lang="en-ZA" dirty="0">
              <a:solidFill>
                <a:srgbClr val="707071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endParaRPr lang="en-ZA" b="0" i="0" dirty="0">
              <a:solidFill>
                <a:srgbClr val="707071"/>
              </a:solidFill>
              <a:effectLst/>
              <a:latin typeface="Arial"/>
              <a:cs typeface="Arial"/>
            </a:endParaRPr>
          </a:p>
          <a:p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 </a:t>
            </a:r>
          </a:p>
          <a:p>
            <a:endParaRPr lang="en-ZA" dirty="0">
              <a:solidFill>
                <a:srgbClr val="707071"/>
              </a:solidFill>
              <a:latin typeface="Arial"/>
              <a:cs typeface="Arial"/>
            </a:endParaRPr>
          </a:p>
          <a:p>
            <a:r>
              <a:rPr lang="en-ZA" b="0" i="0" dirty="0">
                <a:solidFill>
                  <a:srgbClr val="707071"/>
                </a:solidFill>
                <a:effectLst/>
                <a:latin typeface="Arial"/>
                <a:cs typeface="Arial"/>
              </a:rPr>
              <a:t> </a:t>
            </a:r>
          </a:p>
          <a:p>
            <a:endParaRPr lang="en-ZA" b="0" i="0" dirty="0">
              <a:solidFill>
                <a:srgbClr val="70707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AC512FD-B85F-4B6C-9831-8A6E6A3C3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296862"/>
              </p:ext>
            </p:extLst>
          </p:nvPr>
        </p:nvGraphicFramePr>
        <p:xfrm>
          <a:off x="-3810" y="914128"/>
          <a:ext cx="8340415" cy="58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006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311DDB8-6527-4D0B-B49F-2036C16DE9B5}"/>
              </a:ext>
            </a:extLst>
          </p:cNvPr>
          <p:cNvSpPr/>
          <p:nvPr/>
        </p:nvSpPr>
        <p:spPr>
          <a:xfrm flipV="1">
            <a:off x="0" y="0"/>
            <a:ext cx="9527008" cy="925654"/>
          </a:xfrm>
          <a:prstGeom prst="snip1Rect">
            <a:avLst>
              <a:gd name="adj" fmla="val 50000"/>
            </a:avLst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07836-61EA-4C4F-9222-EF3AB13C98E6}"/>
              </a:ext>
            </a:extLst>
          </p:cNvPr>
          <p:cNvSpPr txBox="1"/>
          <p:nvPr/>
        </p:nvSpPr>
        <p:spPr>
          <a:xfrm>
            <a:off x="87010" y="272449"/>
            <a:ext cx="914141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  <a:latin typeface="Arial"/>
                <a:cs typeface="Arial"/>
              </a:rPr>
              <a:t>SA fresh produce market (FPM’s) turnover rate of September 2021</a:t>
            </a:r>
            <a:endParaRPr lang="en-ZA" sz="2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5B451-CB0A-4A06-AECE-35ACA147FD1A}"/>
              </a:ext>
            </a:extLst>
          </p:cNvPr>
          <p:cNvSpPr/>
          <p:nvPr/>
        </p:nvSpPr>
        <p:spPr>
          <a:xfrm>
            <a:off x="0" y="6750648"/>
            <a:ext cx="12192000" cy="127020"/>
          </a:xfrm>
          <a:prstGeom prst="rect">
            <a:avLst/>
          </a:prstGeom>
          <a:solidFill>
            <a:srgbClr val="57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noFill/>
            </a:endParaRP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A7323A2-0BE9-45D3-82A3-F71BB848F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43" y="99413"/>
            <a:ext cx="2342415" cy="715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D131B-B3C2-4FDF-82F3-D488787B5C78}"/>
              </a:ext>
            </a:extLst>
          </p:cNvPr>
          <p:cNvSpPr txBox="1"/>
          <p:nvPr/>
        </p:nvSpPr>
        <p:spPr>
          <a:xfrm>
            <a:off x="7772401" y="1335406"/>
            <a:ext cx="4402777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1600" b="0" i="0" dirty="0">
                <a:solidFill>
                  <a:srgbClr val="707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turnover rate indicate what percentage of the daily stock was sold on that specific day.</a:t>
            </a:r>
          </a:p>
          <a:p>
            <a:endParaRPr lang="en-ZA" sz="1600" b="0" i="0" dirty="0">
              <a:solidFill>
                <a:srgbClr val="70707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dirty="0">
                <a:solidFill>
                  <a:srgbClr val="707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600" dirty="0">
                <a:solidFill>
                  <a:srgbClr val="707071"/>
                </a:solidFill>
                <a:latin typeface="Arial"/>
                <a:cs typeface="Arial"/>
              </a:rPr>
              <a:t>daily turnover rate of South Africa's FPM’s had a slight downwards trend for September 2021.</a:t>
            </a:r>
          </a:p>
          <a:p>
            <a:endParaRPr lang="en-ZA" sz="1600" dirty="0">
              <a:solidFill>
                <a:srgbClr val="707071"/>
              </a:solidFill>
              <a:latin typeface="Arial"/>
              <a:cs typeface="Arial"/>
            </a:endParaRPr>
          </a:p>
          <a:p>
            <a:r>
              <a:rPr lang="en-ZA" sz="1600" dirty="0">
                <a:solidFill>
                  <a:srgbClr val="707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monthly average turnover rate was 55,11% for the month of September 2021, which is 2,55% lower than September 2020.</a:t>
            </a:r>
          </a:p>
          <a:p>
            <a:endParaRPr lang="en-ZA" sz="1600" dirty="0">
              <a:solidFill>
                <a:srgbClr val="707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dirty="0">
                <a:solidFill>
                  <a:srgbClr val="707071"/>
                </a:solidFill>
                <a:latin typeface="Arial"/>
                <a:cs typeface="Arial"/>
              </a:rPr>
              <a:t>During September 2021 the FPM’s had on average a daily capacity to sell approximated 290 thousand 10 kg bags per day 49 thousand lower than in August 2021.</a:t>
            </a:r>
          </a:p>
          <a:p>
            <a:endParaRPr lang="en-ZA" sz="1600" dirty="0">
              <a:solidFill>
                <a:srgbClr val="707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0043B81-EC6C-47E9-840B-4633F299BD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943180"/>
              </p:ext>
            </p:extLst>
          </p:nvPr>
        </p:nvGraphicFramePr>
        <p:xfrm>
          <a:off x="-1" y="925654"/>
          <a:ext cx="7868093" cy="582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2813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343F46B75B3245B4898B00CA0ED7F5" ma:contentTypeVersion="11" ma:contentTypeDescription="Create a new document." ma:contentTypeScope="" ma:versionID="aeec71525998b56841c38f90e2f0d550">
  <xsd:schema xmlns:xsd="http://www.w3.org/2001/XMLSchema" xmlns:xs="http://www.w3.org/2001/XMLSchema" xmlns:p="http://schemas.microsoft.com/office/2006/metadata/properties" xmlns:ns2="369b5591-b03f-4069-9d89-6bdee342e1fe" xmlns:ns3="1d27e2a0-4c70-4bb5-9321-24d8d67a58db" targetNamespace="http://schemas.microsoft.com/office/2006/metadata/properties" ma:root="true" ma:fieldsID="c9c5ebe8e8b887b6aa22f843447389dc" ns2:_="" ns3:_="">
    <xsd:import namespace="369b5591-b03f-4069-9d89-6bdee342e1fe"/>
    <xsd:import namespace="1d27e2a0-4c70-4bb5-9321-24d8d67a58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b5591-b03f-4069-9d89-6bdee342e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7e2a0-4c70-4bb5-9321-24d8d67a58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d27e2a0-4c70-4bb5-9321-24d8d67a58db">
      <UserInfo>
        <DisplayName>Phindi Nkosi</DisplayName>
        <AccountId>26</AccountId>
        <AccountType/>
      </UserInfo>
      <UserInfo>
        <DisplayName>Hanrie Greebe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0E7D10F-C14F-4C77-9CCA-2D4C85E4EE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63F0A-33BE-4297-8539-E24B61F3A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b5591-b03f-4069-9d89-6bdee342e1fe"/>
    <ds:schemaRef ds:uri="1d27e2a0-4c70-4bb5-9321-24d8d67a58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2496CB-624F-4424-800B-81D88E95B96E}">
  <ds:schemaRefs>
    <ds:schemaRef ds:uri="1d27e2a0-4c70-4bb5-9321-24d8d67a58db"/>
    <ds:schemaRef ds:uri="369b5591-b03f-4069-9d89-6bdee342e1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735</Words>
  <Application>Microsoft Office PowerPoint</Application>
  <PresentationFormat>Widescreen</PresentationFormat>
  <Paragraphs>81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Anthea</dc:creator>
  <cp:lastModifiedBy>Jano Bezuidenhout</cp:lastModifiedBy>
  <cp:revision>2</cp:revision>
  <dcterms:created xsi:type="dcterms:W3CDTF">2021-04-08T11:13:09Z</dcterms:created>
  <dcterms:modified xsi:type="dcterms:W3CDTF">2021-10-21T12:21:55Z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0x01010097343F46B75B3245B4898B00CA0ED7F5</vt:lpwstr>
  </property>
</Properties>
</file>